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44"/>
  </p:notesMasterIdLst>
  <p:sldIdLst>
    <p:sldId id="256" r:id="rId2"/>
    <p:sldId id="259" r:id="rId3"/>
    <p:sldId id="367" r:id="rId4"/>
    <p:sldId id="366" r:id="rId5"/>
    <p:sldId id="261" r:id="rId6"/>
    <p:sldId id="315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7" r:id="rId17"/>
    <p:sldId id="328" r:id="rId18"/>
    <p:sldId id="329" r:id="rId19"/>
    <p:sldId id="330" r:id="rId20"/>
    <p:sldId id="331" r:id="rId21"/>
    <p:sldId id="333" r:id="rId22"/>
    <p:sldId id="351" r:id="rId23"/>
    <p:sldId id="352" r:id="rId24"/>
    <p:sldId id="293" r:id="rId25"/>
    <p:sldId id="354" r:id="rId26"/>
    <p:sldId id="294" r:id="rId27"/>
    <p:sldId id="295" r:id="rId28"/>
    <p:sldId id="365" r:id="rId29"/>
    <p:sldId id="296" r:id="rId30"/>
    <p:sldId id="297" r:id="rId31"/>
    <p:sldId id="334" r:id="rId32"/>
    <p:sldId id="335" r:id="rId33"/>
    <p:sldId id="336" r:id="rId34"/>
    <p:sldId id="337" r:id="rId35"/>
    <p:sldId id="332" r:id="rId36"/>
    <p:sldId id="260" r:id="rId37"/>
    <p:sldId id="265" r:id="rId38"/>
    <p:sldId id="274" r:id="rId39"/>
    <p:sldId id="266" r:id="rId40"/>
    <p:sldId id="273" r:id="rId41"/>
    <p:sldId id="275" r:id="rId42"/>
    <p:sldId id="268" r:id="rId43"/>
  </p:sldIdLst>
  <p:sldSz cx="9144000" cy="5143500" type="screen16x9"/>
  <p:notesSz cx="6858000" cy="9144000"/>
  <p:embeddedFontLst>
    <p:embeddedFont>
      <p:font typeface="Mali" charset="-34"/>
      <p:regular r:id="rId45"/>
      <p:bold r:id="rId46"/>
      <p:italic r:id="rId47"/>
      <p:boldItalic r:id="rId48"/>
    </p:embeddedFont>
    <p:embeddedFont>
      <p:font typeface="Raleway SemiBold" charset="-94"/>
      <p:regular r:id="rId49"/>
      <p:bold r:id="rId50"/>
      <p:italic r:id="rId51"/>
      <p:boldItalic r:id="rId52"/>
    </p:embeddedFont>
    <p:embeddedFont>
      <p:font typeface="Bebas Neue" charset="-94"/>
      <p:regular r:id="rId53"/>
    </p:embeddedFont>
    <p:embeddedFont>
      <p:font typeface="宋体" pitchFamily="2" charset="-122"/>
      <p:regular r:id="rId54"/>
    </p:embeddedFont>
    <p:embeddedFont>
      <p:font typeface="Source Sans Pro Light" charset="0"/>
      <p:regular r:id="rId55"/>
      <p:italic r:id="rId56"/>
    </p:embeddedFont>
    <p:embeddedFont>
      <p:font typeface="Trebuchet MS" pitchFamily="34" charset="0"/>
      <p:regular r:id="rId57"/>
      <p:bold r:id="rId58"/>
      <p:italic r:id="rId59"/>
      <p:boldItalic r:id="rId60"/>
    </p:embeddedFont>
    <p:embeddedFont>
      <p:font typeface="Gill Sans MT" pitchFamily="34" charset="0"/>
      <p:regular r:id="rId61"/>
      <p:bold r:id="rId62"/>
      <p:italic r:id="rId63"/>
      <p:boldItalic r:id="rId64"/>
    </p:embeddedFont>
    <p:embeddedFont>
      <p:font typeface="Raleway" charset="-94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A25"/>
    <a:srgbClr val="1542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DDEF0A-4B4B-4005-9A59-5260B9D8C887}">
  <a:tblStyle styleId="{37DDEF0A-4B4B-4005-9A59-5260B9D8C8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300" autoAdjust="0"/>
  </p:normalViewPr>
  <p:slideViewPr>
    <p:cSldViewPr snapToGrid="0">
      <p:cViewPr varScale="1">
        <p:scale>
          <a:sx n="95" d="100"/>
          <a:sy n="95" d="100"/>
        </p:scale>
        <p:origin x="-66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3e65be566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3e65be5665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3f922a7330_0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3f922a7330_0_1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3f922a7330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13f922a7330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3f922a733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3f922a733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3f922a7330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3f922a7330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3AA3FDB-E1FF-41D5-9DDE-74331BAB0AAA}" type="slidenum">
              <a:rPr lang="vi-VN" smtClean="0"/>
              <a:pPr/>
              <a:t>7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3e65be5665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3e65be5665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3f922a7330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3f922a7330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3f922a733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3f922a733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3f922a7330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3f922a7330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3f922a7330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3f922a7330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05847" y="1415225"/>
            <a:ext cx="4410300" cy="16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11297" y="3201250"/>
            <a:ext cx="41994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499934">
            <a:off x="-339472" y="2686519"/>
            <a:ext cx="646722" cy="57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6073" y="3004200"/>
            <a:ext cx="1227725" cy="115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9">
            <a:off x="-392036" y="4215423"/>
            <a:ext cx="2083597" cy="158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00036">
            <a:off x="464558" y="2343952"/>
            <a:ext cx="370408" cy="35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99982">
            <a:off x="1184081" y="4591259"/>
            <a:ext cx="729388" cy="65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17032">
            <a:off x="591928" y="4524411"/>
            <a:ext cx="716066" cy="16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00011">
            <a:off x="-751393" y="3634233"/>
            <a:ext cx="1706884" cy="170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000079">
            <a:off x="473946" y="3631543"/>
            <a:ext cx="482332" cy="431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8"/>
          <p:cNvGrpSpPr/>
          <p:nvPr/>
        </p:nvGrpSpPr>
        <p:grpSpPr>
          <a:xfrm>
            <a:off x="-813309" y="-1292430"/>
            <a:ext cx="10904502" cy="8103400"/>
            <a:chOff x="309900" y="238100"/>
            <a:chExt cx="7048350" cy="5237800"/>
          </a:xfrm>
        </p:grpSpPr>
        <p:sp>
          <p:nvSpPr>
            <p:cNvPr id="262" name="Google Shape;262;p18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1" name="Google Shape;27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00012">
            <a:off x="261795" y="707351"/>
            <a:ext cx="906611" cy="81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6650" y="49374"/>
            <a:ext cx="971750" cy="9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15090" y="-340140"/>
            <a:ext cx="638998" cy="90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20559" y="875681"/>
            <a:ext cx="1249950" cy="107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896792" y="4127047"/>
            <a:ext cx="2083579" cy="15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105542">
            <a:off x="8259541" y="3563180"/>
            <a:ext cx="532775" cy="50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12815">
            <a:off x="8444034" y="3700963"/>
            <a:ext cx="989100" cy="88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899995" flipH="1">
            <a:off x="8000986" y="3949673"/>
            <a:ext cx="786633" cy="9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301252">
            <a:off x="1527039" y="426228"/>
            <a:ext cx="429775" cy="38434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8"/>
          <p:cNvSpPr txBox="1">
            <a:spLocks noGrp="1"/>
          </p:cNvSpPr>
          <p:nvPr>
            <p:ph type="title"/>
          </p:nvPr>
        </p:nvSpPr>
        <p:spPr>
          <a:xfrm>
            <a:off x="4439148" y="1754488"/>
            <a:ext cx="2721600" cy="68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281" name="Google Shape;281;p18"/>
          <p:cNvSpPr txBox="1">
            <a:spLocks noGrp="1"/>
          </p:cNvSpPr>
          <p:nvPr>
            <p:ph type="subTitle" idx="1"/>
          </p:nvPr>
        </p:nvSpPr>
        <p:spPr>
          <a:xfrm>
            <a:off x="4439148" y="2360913"/>
            <a:ext cx="2721600" cy="102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2"/>
          <p:cNvGrpSpPr/>
          <p:nvPr/>
        </p:nvGrpSpPr>
        <p:grpSpPr>
          <a:xfrm rot="10800000">
            <a:off x="-1466753" y="-1637575"/>
            <a:ext cx="11829951" cy="8791124"/>
            <a:chOff x="309900" y="238100"/>
            <a:chExt cx="7048350" cy="5237800"/>
          </a:xfrm>
        </p:grpSpPr>
        <p:sp>
          <p:nvSpPr>
            <p:cNvPr id="361" name="Google Shape;361;p22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371" name="Google Shape;371;p22"/>
          <p:cNvSpPr txBox="1">
            <a:spLocks noGrp="1"/>
          </p:cNvSpPr>
          <p:nvPr>
            <p:ph type="subTitle" idx="1"/>
          </p:nvPr>
        </p:nvSpPr>
        <p:spPr>
          <a:xfrm>
            <a:off x="2183138" y="2092374"/>
            <a:ext cx="21846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subTitle" idx="2"/>
          </p:nvPr>
        </p:nvSpPr>
        <p:spPr>
          <a:xfrm>
            <a:off x="2183138" y="1635177"/>
            <a:ext cx="21846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3" name="Google Shape;373;p22"/>
          <p:cNvSpPr txBox="1">
            <a:spLocks noGrp="1"/>
          </p:cNvSpPr>
          <p:nvPr>
            <p:ph type="subTitle" idx="3"/>
          </p:nvPr>
        </p:nvSpPr>
        <p:spPr>
          <a:xfrm>
            <a:off x="4776263" y="2092374"/>
            <a:ext cx="21846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4"/>
          </p:nvPr>
        </p:nvSpPr>
        <p:spPr>
          <a:xfrm>
            <a:off x="4776263" y="1635177"/>
            <a:ext cx="21846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5"/>
          </p:nvPr>
        </p:nvSpPr>
        <p:spPr>
          <a:xfrm>
            <a:off x="2183138" y="3528374"/>
            <a:ext cx="21846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6"/>
          </p:nvPr>
        </p:nvSpPr>
        <p:spPr>
          <a:xfrm>
            <a:off x="2183138" y="3071177"/>
            <a:ext cx="21846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7"/>
          </p:nvPr>
        </p:nvSpPr>
        <p:spPr>
          <a:xfrm>
            <a:off x="4776263" y="3528374"/>
            <a:ext cx="21846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8"/>
          </p:nvPr>
        </p:nvSpPr>
        <p:spPr>
          <a:xfrm>
            <a:off x="4776263" y="3071177"/>
            <a:ext cx="21846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379" name="Google Shape;37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73242">
            <a:off x="154496" y="647406"/>
            <a:ext cx="1121205" cy="100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6650" y="49374"/>
            <a:ext cx="971750" cy="9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15090" y="-340140"/>
            <a:ext cx="638998" cy="90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20559" y="875681"/>
            <a:ext cx="1249950" cy="107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139203" flipH="1">
            <a:off x="8022505" y="3782495"/>
            <a:ext cx="795344" cy="75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204" flipH="1">
            <a:off x="8334385" y="2992497"/>
            <a:ext cx="975006" cy="87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58277" y="3302997"/>
            <a:ext cx="1440672" cy="213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0239" flipH="1">
            <a:off x="8792887" y="2527234"/>
            <a:ext cx="410273" cy="36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563768" flipH="1">
            <a:off x="7564210" y="4228060"/>
            <a:ext cx="1469333" cy="122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3"/>
          <p:cNvGrpSpPr/>
          <p:nvPr/>
        </p:nvGrpSpPr>
        <p:grpSpPr>
          <a:xfrm>
            <a:off x="-887987" y="-1821616"/>
            <a:ext cx="11610747" cy="8628228"/>
            <a:chOff x="309900" y="238100"/>
            <a:chExt cx="7048350" cy="5237800"/>
          </a:xfrm>
        </p:grpSpPr>
        <p:sp>
          <p:nvSpPr>
            <p:cNvPr id="390" name="Google Shape;390;p23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2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0" name="Google Shape;400;p23"/>
          <p:cNvSpPr txBox="1">
            <a:spLocks noGrp="1"/>
          </p:cNvSpPr>
          <p:nvPr>
            <p:ph type="subTitle" idx="1"/>
          </p:nvPr>
        </p:nvSpPr>
        <p:spPr>
          <a:xfrm>
            <a:off x="1356593" y="2092373"/>
            <a:ext cx="2024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3"/>
          <p:cNvSpPr txBox="1">
            <a:spLocks noGrp="1"/>
          </p:cNvSpPr>
          <p:nvPr>
            <p:ph type="subTitle" idx="2"/>
          </p:nvPr>
        </p:nvSpPr>
        <p:spPr>
          <a:xfrm>
            <a:off x="1356593" y="1635175"/>
            <a:ext cx="20244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2" name="Google Shape;402;p23"/>
          <p:cNvSpPr txBox="1">
            <a:spLocks noGrp="1"/>
          </p:cNvSpPr>
          <p:nvPr>
            <p:ph type="subTitle" idx="3"/>
          </p:nvPr>
        </p:nvSpPr>
        <p:spPr>
          <a:xfrm>
            <a:off x="1356593" y="3528375"/>
            <a:ext cx="2024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3"/>
          <p:cNvSpPr txBox="1">
            <a:spLocks noGrp="1"/>
          </p:cNvSpPr>
          <p:nvPr>
            <p:ph type="subTitle" idx="4"/>
          </p:nvPr>
        </p:nvSpPr>
        <p:spPr>
          <a:xfrm>
            <a:off x="1356593" y="3071177"/>
            <a:ext cx="20244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4" name="Google Shape;404;p23"/>
          <p:cNvSpPr txBox="1">
            <a:spLocks noGrp="1"/>
          </p:cNvSpPr>
          <p:nvPr>
            <p:ph type="subTitle" idx="5"/>
          </p:nvPr>
        </p:nvSpPr>
        <p:spPr>
          <a:xfrm>
            <a:off x="3559787" y="2092373"/>
            <a:ext cx="2024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3"/>
          <p:cNvSpPr txBox="1">
            <a:spLocks noGrp="1"/>
          </p:cNvSpPr>
          <p:nvPr>
            <p:ph type="subTitle" idx="6"/>
          </p:nvPr>
        </p:nvSpPr>
        <p:spPr>
          <a:xfrm>
            <a:off x="3559787" y="1635175"/>
            <a:ext cx="20244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6" name="Google Shape;406;p23"/>
          <p:cNvSpPr txBox="1">
            <a:spLocks noGrp="1"/>
          </p:cNvSpPr>
          <p:nvPr>
            <p:ph type="subTitle" idx="7"/>
          </p:nvPr>
        </p:nvSpPr>
        <p:spPr>
          <a:xfrm>
            <a:off x="3559787" y="3528375"/>
            <a:ext cx="2024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3"/>
          <p:cNvSpPr txBox="1">
            <a:spLocks noGrp="1"/>
          </p:cNvSpPr>
          <p:nvPr>
            <p:ph type="subTitle" idx="8"/>
          </p:nvPr>
        </p:nvSpPr>
        <p:spPr>
          <a:xfrm>
            <a:off x="3559787" y="3071177"/>
            <a:ext cx="20244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8" name="Google Shape;408;p23"/>
          <p:cNvSpPr txBox="1">
            <a:spLocks noGrp="1"/>
          </p:cNvSpPr>
          <p:nvPr>
            <p:ph type="subTitle" idx="9"/>
          </p:nvPr>
        </p:nvSpPr>
        <p:spPr>
          <a:xfrm>
            <a:off x="5763007" y="2092373"/>
            <a:ext cx="2024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3"/>
          <p:cNvSpPr txBox="1">
            <a:spLocks noGrp="1"/>
          </p:cNvSpPr>
          <p:nvPr>
            <p:ph type="subTitle" idx="13"/>
          </p:nvPr>
        </p:nvSpPr>
        <p:spPr>
          <a:xfrm>
            <a:off x="5763007" y="1635175"/>
            <a:ext cx="20244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0" name="Google Shape;410;p23"/>
          <p:cNvSpPr txBox="1">
            <a:spLocks noGrp="1"/>
          </p:cNvSpPr>
          <p:nvPr>
            <p:ph type="subTitle" idx="14"/>
          </p:nvPr>
        </p:nvSpPr>
        <p:spPr>
          <a:xfrm>
            <a:off x="5763007" y="3528375"/>
            <a:ext cx="2024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3"/>
          <p:cNvSpPr txBox="1">
            <a:spLocks noGrp="1"/>
          </p:cNvSpPr>
          <p:nvPr>
            <p:ph type="subTitle" idx="15"/>
          </p:nvPr>
        </p:nvSpPr>
        <p:spPr>
          <a:xfrm>
            <a:off x="5763007" y="3071177"/>
            <a:ext cx="20244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25"/>
          <p:cNvGrpSpPr/>
          <p:nvPr/>
        </p:nvGrpSpPr>
        <p:grpSpPr>
          <a:xfrm rot="10800000">
            <a:off x="-1390302" y="-1746571"/>
            <a:ext cx="11420442" cy="8486807"/>
            <a:chOff x="309900" y="238100"/>
            <a:chExt cx="7048350" cy="5237800"/>
          </a:xfrm>
        </p:grpSpPr>
        <p:sp>
          <p:nvSpPr>
            <p:cNvPr id="426" name="Google Shape;426;p25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2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36" name="Google Shape;436;p25"/>
          <p:cNvSpPr txBox="1">
            <a:spLocks noGrp="1"/>
          </p:cNvSpPr>
          <p:nvPr>
            <p:ph type="title" idx="2" hasCustomPrompt="1"/>
          </p:nvPr>
        </p:nvSpPr>
        <p:spPr>
          <a:xfrm>
            <a:off x="1153946" y="2997200"/>
            <a:ext cx="2177100" cy="63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1153946" y="4015100"/>
            <a:ext cx="21771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3"/>
          </p:nvPr>
        </p:nvSpPr>
        <p:spPr>
          <a:xfrm>
            <a:off x="1153946" y="3557902"/>
            <a:ext cx="21771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title" idx="4" hasCustomPrompt="1"/>
          </p:nvPr>
        </p:nvSpPr>
        <p:spPr>
          <a:xfrm>
            <a:off x="3483462" y="2997200"/>
            <a:ext cx="2177100" cy="63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5"/>
          </p:nvPr>
        </p:nvSpPr>
        <p:spPr>
          <a:xfrm>
            <a:off x="3483462" y="4015100"/>
            <a:ext cx="21771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6"/>
          </p:nvPr>
        </p:nvSpPr>
        <p:spPr>
          <a:xfrm>
            <a:off x="3483462" y="3557902"/>
            <a:ext cx="21771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2" name="Google Shape;442;p25"/>
          <p:cNvSpPr txBox="1">
            <a:spLocks noGrp="1"/>
          </p:cNvSpPr>
          <p:nvPr>
            <p:ph type="title" idx="7" hasCustomPrompt="1"/>
          </p:nvPr>
        </p:nvSpPr>
        <p:spPr>
          <a:xfrm>
            <a:off x="5812954" y="2997200"/>
            <a:ext cx="2177100" cy="63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3" name="Google Shape;443;p25"/>
          <p:cNvSpPr txBox="1">
            <a:spLocks noGrp="1"/>
          </p:cNvSpPr>
          <p:nvPr>
            <p:ph type="subTitle" idx="8"/>
          </p:nvPr>
        </p:nvSpPr>
        <p:spPr>
          <a:xfrm>
            <a:off x="5812954" y="4015100"/>
            <a:ext cx="21771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5"/>
          <p:cNvSpPr txBox="1">
            <a:spLocks noGrp="1"/>
          </p:cNvSpPr>
          <p:nvPr>
            <p:ph type="subTitle" idx="9"/>
          </p:nvPr>
        </p:nvSpPr>
        <p:spPr>
          <a:xfrm>
            <a:off x="5812954" y="3557902"/>
            <a:ext cx="21771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8"/>
          <p:cNvGrpSpPr/>
          <p:nvPr/>
        </p:nvGrpSpPr>
        <p:grpSpPr>
          <a:xfrm>
            <a:off x="335589" y="-576430"/>
            <a:ext cx="8472822" cy="6296359"/>
            <a:chOff x="309900" y="238100"/>
            <a:chExt cx="7048350" cy="5237800"/>
          </a:xfrm>
        </p:grpSpPr>
        <p:sp>
          <p:nvSpPr>
            <p:cNvPr id="471" name="Google Shape;471;p28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9"/>
          <p:cNvGrpSpPr/>
          <p:nvPr/>
        </p:nvGrpSpPr>
        <p:grpSpPr>
          <a:xfrm>
            <a:off x="-4331943" y="1369342"/>
            <a:ext cx="8945061" cy="6647292"/>
            <a:chOff x="309900" y="238100"/>
            <a:chExt cx="7048350" cy="5237800"/>
          </a:xfrm>
        </p:grpSpPr>
        <p:sp>
          <p:nvSpPr>
            <p:cNvPr id="482" name="Google Shape;482;p29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9"/>
          <p:cNvSpPr/>
          <p:nvPr/>
        </p:nvSpPr>
        <p:spPr>
          <a:xfrm>
            <a:off x="4613120" y="-2873142"/>
            <a:ext cx="8862823" cy="6486751"/>
          </a:xfrm>
          <a:custGeom>
            <a:avLst/>
            <a:gdLst/>
            <a:ahLst/>
            <a:cxnLst/>
            <a:rect l="l" t="t" r="r" b="b"/>
            <a:pathLst>
              <a:path w="279342" h="204452" extrusionOk="0">
                <a:moveTo>
                  <a:pt x="196699" y="0"/>
                </a:moveTo>
                <a:cubicBezTo>
                  <a:pt x="188842" y="0"/>
                  <a:pt x="180997" y="1696"/>
                  <a:pt x="174665" y="5070"/>
                </a:cubicBezTo>
                <a:cubicBezTo>
                  <a:pt x="164598" y="10436"/>
                  <a:pt x="158908" y="20001"/>
                  <a:pt x="161043" y="28943"/>
                </a:cubicBezTo>
                <a:cubicBezTo>
                  <a:pt x="160346" y="27106"/>
                  <a:pt x="155949" y="25269"/>
                  <a:pt x="153350" y="25016"/>
                </a:cubicBezTo>
                <a:cubicBezTo>
                  <a:pt x="153075" y="24989"/>
                  <a:pt x="152799" y="24976"/>
                  <a:pt x="152522" y="24976"/>
                </a:cubicBezTo>
                <a:cubicBezTo>
                  <a:pt x="150184" y="24976"/>
                  <a:pt x="147860" y="25903"/>
                  <a:pt x="146661" y="27369"/>
                </a:cubicBezTo>
                <a:cubicBezTo>
                  <a:pt x="149786" y="20196"/>
                  <a:pt x="141467" y="12184"/>
                  <a:pt x="132333" y="8646"/>
                </a:cubicBezTo>
                <a:cubicBezTo>
                  <a:pt x="129206" y="7435"/>
                  <a:pt x="125693" y="6858"/>
                  <a:pt x="122164" y="6858"/>
                </a:cubicBezTo>
                <a:cubicBezTo>
                  <a:pt x="115383" y="6858"/>
                  <a:pt x="108548" y="8990"/>
                  <a:pt x="104302" y="12858"/>
                </a:cubicBezTo>
                <a:cubicBezTo>
                  <a:pt x="99403" y="17326"/>
                  <a:pt x="95032" y="22352"/>
                  <a:pt x="96092" y="28013"/>
                </a:cubicBezTo>
                <a:cubicBezTo>
                  <a:pt x="92782" y="25870"/>
                  <a:pt x="87330" y="24203"/>
                  <a:pt x="82557" y="24203"/>
                </a:cubicBezTo>
                <a:cubicBezTo>
                  <a:pt x="81343" y="24203"/>
                  <a:pt x="80174" y="24311"/>
                  <a:pt x="79094" y="24546"/>
                </a:cubicBezTo>
                <a:cubicBezTo>
                  <a:pt x="75387" y="21032"/>
                  <a:pt x="68979" y="19351"/>
                  <a:pt x="62520" y="19351"/>
                </a:cubicBezTo>
                <a:cubicBezTo>
                  <a:pt x="57943" y="19351"/>
                  <a:pt x="53339" y="20195"/>
                  <a:pt x="49652" y="21829"/>
                </a:cubicBezTo>
                <a:cubicBezTo>
                  <a:pt x="40760" y="25766"/>
                  <a:pt x="35601" y="33057"/>
                  <a:pt x="33185" y="40416"/>
                </a:cubicBezTo>
                <a:cubicBezTo>
                  <a:pt x="31765" y="44742"/>
                  <a:pt x="31142" y="49269"/>
                  <a:pt x="32249" y="53643"/>
                </a:cubicBezTo>
                <a:cubicBezTo>
                  <a:pt x="33353" y="58020"/>
                  <a:pt x="36304" y="62240"/>
                  <a:pt x="41088" y="65015"/>
                </a:cubicBezTo>
                <a:cubicBezTo>
                  <a:pt x="37435" y="67558"/>
                  <a:pt x="36079" y="73320"/>
                  <a:pt x="39844" y="75777"/>
                </a:cubicBezTo>
                <a:cubicBezTo>
                  <a:pt x="37844" y="75479"/>
                  <a:pt x="35915" y="75337"/>
                  <a:pt x="34059" y="75337"/>
                </a:cubicBezTo>
                <a:cubicBezTo>
                  <a:pt x="11716" y="75337"/>
                  <a:pt x="0" y="95809"/>
                  <a:pt x="3722" y="110012"/>
                </a:cubicBezTo>
                <a:cubicBezTo>
                  <a:pt x="4369" y="112487"/>
                  <a:pt x="5358" y="114894"/>
                  <a:pt x="6628" y="117215"/>
                </a:cubicBezTo>
                <a:cubicBezTo>
                  <a:pt x="9584" y="122619"/>
                  <a:pt x="14073" y="127574"/>
                  <a:pt x="19379" y="131933"/>
                </a:cubicBezTo>
                <a:cubicBezTo>
                  <a:pt x="21069" y="133319"/>
                  <a:pt x="41101" y="145237"/>
                  <a:pt x="44051" y="145237"/>
                </a:cubicBezTo>
                <a:cubicBezTo>
                  <a:pt x="44205" y="145237"/>
                  <a:pt x="44313" y="145205"/>
                  <a:pt x="44368" y="145136"/>
                </a:cubicBezTo>
                <a:lnTo>
                  <a:pt x="44368" y="145136"/>
                </a:lnTo>
                <a:cubicBezTo>
                  <a:pt x="40178" y="150275"/>
                  <a:pt x="38743" y="156311"/>
                  <a:pt x="42121" y="161756"/>
                </a:cubicBezTo>
                <a:cubicBezTo>
                  <a:pt x="45934" y="167896"/>
                  <a:pt x="54264" y="172184"/>
                  <a:pt x="63257" y="173817"/>
                </a:cubicBezTo>
                <a:cubicBezTo>
                  <a:pt x="67520" y="174593"/>
                  <a:pt x="71651" y="175199"/>
                  <a:pt x="75698" y="175199"/>
                </a:cubicBezTo>
                <a:cubicBezTo>
                  <a:pt x="81021" y="175199"/>
                  <a:pt x="86200" y="174150"/>
                  <a:pt x="91347" y="171059"/>
                </a:cubicBezTo>
                <a:cubicBezTo>
                  <a:pt x="91642" y="176079"/>
                  <a:pt x="94704" y="180653"/>
                  <a:pt x="98729" y="183672"/>
                </a:cubicBezTo>
                <a:cubicBezTo>
                  <a:pt x="102975" y="186857"/>
                  <a:pt x="106996" y="187931"/>
                  <a:pt x="111085" y="187931"/>
                </a:cubicBezTo>
                <a:cubicBezTo>
                  <a:pt x="116328" y="187931"/>
                  <a:pt x="121682" y="186166"/>
                  <a:pt x="127761" y="184823"/>
                </a:cubicBezTo>
                <a:lnTo>
                  <a:pt x="127761" y="184823"/>
                </a:lnTo>
                <a:cubicBezTo>
                  <a:pt x="126299" y="190960"/>
                  <a:pt x="131553" y="196695"/>
                  <a:pt x="137084" y="199731"/>
                </a:cubicBezTo>
                <a:cubicBezTo>
                  <a:pt x="142847" y="202895"/>
                  <a:pt x="149407" y="204451"/>
                  <a:pt x="155975" y="204451"/>
                </a:cubicBezTo>
                <a:cubicBezTo>
                  <a:pt x="164338" y="204451"/>
                  <a:pt x="172713" y="201928"/>
                  <a:pt x="179470" y="196987"/>
                </a:cubicBezTo>
                <a:cubicBezTo>
                  <a:pt x="181821" y="195268"/>
                  <a:pt x="184039" y="193207"/>
                  <a:pt x="185217" y="190546"/>
                </a:cubicBezTo>
                <a:cubicBezTo>
                  <a:pt x="187683" y="184986"/>
                  <a:pt x="182550" y="176531"/>
                  <a:pt x="178865" y="172467"/>
                </a:cubicBezTo>
                <a:lnTo>
                  <a:pt x="178865" y="172467"/>
                </a:lnTo>
                <a:cubicBezTo>
                  <a:pt x="179605" y="172985"/>
                  <a:pt x="180333" y="173188"/>
                  <a:pt x="181071" y="173188"/>
                </a:cubicBezTo>
                <a:cubicBezTo>
                  <a:pt x="182909" y="173188"/>
                  <a:pt x="184809" y="171925"/>
                  <a:pt x="187110" y="171112"/>
                </a:cubicBezTo>
                <a:cubicBezTo>
                  <a:pt x="190338" y="169972"/>
                  <a:pt x="192396" y="167294"/>
                  <a:pt x="192036" y="164698"/>
                </a:cubicBezTo>
                <a:lnTo>
                  <a:pt x="192036" y="164698"/>
                </a:lnTo>
                <a:cubicBezTo>
                  <a:pt x="200855" y="168780"/>
                  <a:pt x="211206" y="170820"/>
                  <a:pt x="221554" y="170820"/>
                </a:cubicBezTo>
                <a:cubicBezTo>
                  <a:pt x="232217" y="170820"/>
                  <a:pt x="242878" y="168654"/>
                  <a:pt x="251857" y="164326"/>
                </a:cubicBezTo>
                <a:cubicBezTo>
                  <a:pt x="269552" y="155800"/>
                  <a:pt x="279341" y="139381"/>
                  <a:pt x="275803" y="124169"/>
                </a:cubicBezTo>
                <a:cubicBezTo>
                  <a:pt x="272263" y="108958"/>
                  <a:pt x="255589" y="95790"/>
                  <a:pt x="235021" y="91963"/>
                </a:cubicBezTo>
                <a:cubicBezTo>
                  <a:pt x="237304" y="90519"/>
                  <a:pt x="236557" y="88313"/>
                  <a:pt x="235706" y="86201"/>
                </a:cubicBezTo>
                <a:cubicBezTo>
                  <a:pt x="234856" y="84090"/>
                  <a:pt x="232219" y="82421"/>
                  <a:pt x="229227" y="82096"/>
                </a:cubicBezTo>
                <a:cubicBezTo>
                  <a:pt x="235166" y="76125"/>
                  <a:pt x="236344" y="66557"/>
                  <a:pt x="234611" y="59295"/>
                </a:cubicBezTo>
                <a:cubicBezTo>
                  <a:pt x="233654" y="55291"/>
                  <a:pt x="231359" y="51334"/>
                  <a:pt x="227219" y="48599"/>
                </a:cubicBezTo>
                <a:cubicBezTo>
                  <a:pt x="224260" y="46647"/>
                  <a:pt x="220258" y="45434"/>
                  <a:pt x="216310" y="45434"/>
                </a:cubicBezTo>
                <a:cubicBezTo>
                  <a:pt x="214734" y="45434"/>
                  <a:pt x="213166" y="45627"/>
                  <a:pt x="211677" y="46045"/>
                </a:cubicBezTo>
                <a:cubicBezTo>
                  <a:pt x="214916" y="44958"/>
                  <a:pt x="212648" y="39604"/>
                  <a:pt x="209379" y="38561"/>
                </a:cubicBezTo>
                <a:lnTo>
                  <a:pt x="209379" y="38561"/>
                </a:lnTo>
                <a:cubicBezTo>
                  <a:pt x="210006" y="38627"/>
                  <a:pt x="210632" y="38659"/>
                  <a:pt x="211253" y="38659"/>
                </a:cubicBezTo>
                <a:cubicBezTo>
                  <a:pt x="218505" y="38659"/>
                  <a:pt x="225272" y="34366"/>
                  <a:pt x="228746" y="29625"/>
                </a:cubicBezTo>
                <a:cubicBezTo>
                  <a:pt x="232517" y="24481"/>
                  <a:pt x="232044" y="17978"/>
                  <a:pt x="228300" y="12822"/>
                </a:cubicBezTo>
                <a:cubicBezTo>
                  <a:pt x="224555" y="7666"/>
                  <a:pt x="217825" y="3833"/>
                  <a:pt x="210318" y="1777"/>
                </a:cubicBezTo>
                <a:cubicBezTo>
                  <a:pt x="205980" y="591"/>
                  <a:pt x="201338" y="0"/>
                  <a:pt x="196699" y="0"/>
                </a:cubicBezTo>
                <a:close/>
              </a:path>
            </a:pathLst>
          </a:custGeom>
          <a:solidFill>
            <a:srgbClr val="FFFFFF">
              <a:alpha val="58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1"/>
            <a:ext cx="7886700" cy="6237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869657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4840003"/>
            <a:ext cx="827270" cy="27003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032">
            <a:extLst>
              <a:ext uri="{FF2B5EF4-FFF2-40B4-BE49-F238E27FC236}">
                <a16:creationId xmlns="" xmlns:a16="http://schemas.microsoft.com/office/drawing/2014/main" id="{35F588D7-C7BA-4BDF-D9FB-E6099C81C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33">
            <a:extLst>
              <a:ext uri="{FF2B5EF4-FFF2-40B4-BE49-F238E27FC236}">
                <a16:creationId xmlns="" xmlns:a16="http://schemas.microsoft.com/office/drawing/2014/main" id="{CF042D75-ABDC-932B-6E18-63547617C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034">
            <a:extLst>
              <a:ext uri="{FF2B5EF4-FFF2-40B4-BE49-F238E27FC236}">
                <a16:creationId xmlns="" xmlns:a16="http://schemas.microsoft.com/office/drawing/2014/main" id="{07FAFCE3-4BB2-7BD5-CDCE-58F4044CA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94B17-255F-43BB-9F1F-452EBC440C5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50940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249726" y="1923894"/>
            <a:ext cx="4015500" cy="15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249726" y="1044300"/>
            <a:ext cx="40155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4249725" y="3674700"/>
            <a:ext cx="40155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 rot="10800000">
            <a:off x="-1466753" y="-1637575"/>
            <a:ext cx="11829951" cy="8791124"/>
            <a:chOff x="309900" y="238100"/>
            <a:chExt cx="7048350" cy="5237800"/>
          </a:xfrm>
        </p:grpSpPr>
        <p:sp>
          <p:nvSpPr>
            <p:cNvPr id="73" name="Google Shape;73;p6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pic>
        <p:nvPicPr>
          <p:cNvPr id="83" name="Google Shape;8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300126">
            <a:off x="8006253" y="-362347"/>
            <a:ext cx="911217" cy="81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700232">
            <a:off x="-193462" y="3495870"/>
            <a:ext cx="776727" cy="69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098">
            <a:off x="165850" y="4052697"/>
            <a:ext cx="427954" cy="40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749802" y="3721000"/>
            <a:ext cx="1142626" cy="16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117">
            <a:off x="648742" y="4642546"/>
            <a:ext cx="521688" cy="49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2685">
            <a:off x="-96490" y="4487828"/>
            <a:ext cx="1105072" cy="11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115372" y="-310478"/>
            <a:ext cx="2083579" cy="15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505206" y="535012"/>
            <a:ext cx="1227722" cy="115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7"/>
          <p:cNvGrpSpPr/>
          <p:nvPr/>
        </p:nvGrpSpPr>
        <p:grpSpPr>
          <a:xfrm rot="10800000">
            <a:off x="-1432923" y="-1680863"/>
            <a:ext cx="11110314" cy="8256344"/>
            <a:chOff x="309900" y="238100"/>
            <a:chExt cx="7048350" cy="5237800"/>
          </a:xfrm>
        </p:grpSpPr>
        <p:sp>
          <p:nvSpPr>
            <p:cNvPr id="93" name="Google Shape;93;p7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715100" y="2017325"/>
            <a:ext cx="3907200" cy="2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15100" y="841975"/>
            <a:ext cx="3907200" cy="117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3"/>
          <p:cNvGrpSpPr/>
          <p:nvPr/>
        </p:nvGrpSpPr>
        <p:grpSpPr>
          <a:xfrm>
            <a:off x="-813309" y="-1292430"/>
            <a:ext cx="10904502" cy="8103400"/>
            <a:chOff x="309900" y="238100"/>
            <a:chExt cx="7048350" cy="5237800"/>
          </a:xfrm>
        </p:grpSpPr>
        <p:sp>
          <p:nvSpPr>
            <p:cNvPr id="163" name="Google Shape;163;p13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2" name="Google Shape;1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00012">
            <a:off x="261795" y="707351"/>
            <a:ext cx="906611" cy="81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 txBox="1">
            <a:spLocks noGrp="1"/>
          </p:cNvSpPr>
          <p:nvPr>
            <p:ph type="title" hasCustomPrompt="1"/>
          </p:nvPr>
        </p:nvSpPr>
        <p:spPr>
          <a:xfrm>
            <a:off x="1491725" y="1717450"/>
            <a:ext cx="6390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130600" y="2174648"/>
            <a:ext cx="2264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"/>
          </p:nvPr>
        </p:nvSpPr>
        <p:spPr>
          <a:xfrm>
            <a:off x="2130600" y="1717450"/>
            <a:ext cx="22644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3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4" hasCustomPrompt="1"/>
          </p:nvPr>
        </p:nvSpPr>
        <p:spPr>
          <a:xfrm>
            <a:off x="4749000" y="1717450"/>
            <a:ext cx="6390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5"/>
          </p:nvPr>
        </p:nvSpPr>
        <p:spPr>
          <a:xfrm>
            <a:off x="5387875" y="2174648"/>
            <a:ext cx="2264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6"/>
          </p:nvPr>
        </p:nvSpPr>
        <p:spPr>
          <a:xfrm>
            <a:off x="5387875" y="1717450"/>
            <a:ext cx="22644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7" hasCustomPrompt="1"/>
          </p:nvPr>
        </p:nvSpPr>
        <p:spPr>
          <a:xfrm>
            <a:off x="1491725" y="3040975"/>
            <a:ext cx="6390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8"/>
          </p:nvPr>
        </p:nvSpPr>
        <p:spPr>
          <a:xfrm>
            <a:off x="2130600" y="3498175"/>
            <a:ext cx="2264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9"/>
          </p:nvPr>
        </p:nvSpPr>
        <p:spPr>
          <a:xfrm>
            <a:off x="2130600" y="3040977"/>
            <a:ext cx="22644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9000" y="3040975"/>
            <a:ext cx="6390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14"/>
          </p:nvPr>
        </p:nvSpPr>
        <p:spPr>
          <a:xfrm>
            <a:off x="5387875" y="3498175"/>
            <a:ext cx="2264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5"/>
          </p:nvPr>
        </p:nvSpPr>
        <p:spPr>
          <a:xfrm>
            <a:off x="5387875" y="3040977"/>
            <a:ext cx="2264400" cy="53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86" name="Google Shape;1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6650" y="49374"/>
            <a:ext cx="971750" cy="9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15090" y="-340140"/>
            <a:ext cx="638998" cy="90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20559" y="875681"/>
            <a:ext cx="1249950" cy="107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99999">
            <a:off x="8194495" y="-265812"/>
            <a:ext cx="906612" cy="81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200034">
            <a:off x="8335663" y="1541823"/>
            <a:ext cx="355449" cy="33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99992">
            <a:off x="7676538" y="357149"/>
            <a:ext cx="1249926" cy="104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18201" y="41575"/>
            <a:ext cx="1012152" cy="150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5"/>
          <p:cNvGrpSpPr/>
          <p:nvPr/>
        </p:nvGrpSpPr>
        <p:grpSpPr>
          <a:xfrm rot="10800000">
            <a:off x="439217" y="631854"/>
            <a:ext cx="8265552" cy="3879792"/>
            <a:chOff x="444425" y="238125"/>
            <a:chExt cx="4918800" cy="2308850"/>
          </a:xfrm>
        </p:grpSpPr>
        <p:sp>
          <p:nvSpPr>
            <p:cNvPr id="199" name="Google Shape;199;p15"/>
            <p:cNvSpPr/>
            <p:nvPr/>
          </p:nvSpPr>
          <p:spPr>
            <a:xfrm>
              <a:off x="473000" y="293850"/>
              <a:ext cx="4890225" cy="2253125"/>
            </a:xfrm>
            <a:custGeom>
              <a:avLst/>
              <a:gdLst/>
              <a:ahLst/>
              <a:cxnLst/>
              <a:rect l="l" t="t" r="r" b="b"/>
              <a:pathLst>
                <a:path w="195609" h="90125" extrusionOk="0">
                  <a:moveTo>
                    <a:pt x="86708" y="1"/>
                  </a:moveTo>
                  <a:cubicBezTo>
                    <a:pt x="83243" y="1"/>
                    <a:pt x="79784" y="749"/>
                    <a:pt x="76992" y="2236"/>
                  </a:cubicBezTo>
                  <a:cubicBezTo>
                    <a:pt x="72554" y="4601"/>
                    <a:pt x="70046" y="8817"/>
                    <a:pt x="70988" y="12759"/>
                  </a:cubicBezTo>
                  <a:cubicBezTo>
                    <a:pt x="70682" y="11948"/>
                    <a:pt x="68742" y="11140"/>
                    <a:pt x="67598" y="11027"/>
                  </a:cubicBezTo>
                  <a:cubicBezTo>
                    <a:pt x="67478" y="11016"/>
                    <a:pt x="67356" y="11010"/>
                    <a:pt x="67235" y="11010"/>
                  </a:cubicBezTo>
                  <a:cubicBezTo>
                    <a:pt x="66203" y="11010"/>
                    <a:pt x="65178" y="11418"/>
                    <a:pt x="64651" y="12064"/>
                  </a:cubicBezTo>
                  <a:cubicBezTo>
                    <a:pt x="66027" y="8903"/>
                    <a:pt x="62361" y="5371"/>
                    <a:pt x="58332" y="3811"/>
                  </a:cubicBezTo>
                  <a:cubicBezTo>
                    <a:pt x="56955" y="3277"/>
                    <a:pt x="55407" y="3023"/>
                    <a:pt x="53852" y="3023"/>
                  </a:cubicBezTo>
                  <a:cubicBezTo>
                    <a:pt x="50863" y="3023"/>
                    <a:pt x="47849" y="3963"/>
                    <a:pt x="45979" y="5668"/>
                  </a:cubicBezTo>
                  <a:cubicBezTo>
                    <a:pt x="43819" y="7637"/>
                    <a:pt x="41891" y="9854"/>
                    <a:pt x="42358" y="12349"/>
                  </a:cubicBezTo>
                  <a:cubicBezTo>
                    <a:pt x="40898" y="11404"/>
                    <a:pt x="38494" y="10668"/>
                    <a:pt x="36390" y="10668"/>
                  </a:cubicBezTo>
                  <a:cubicBezTo>
                    <a:pt x="35855" y="10668"/>
                    <a:pt x="35340" y="10716"/>
                    <a:pt x="34865" y="10819"/>
                  </a:cubicBezTo>
                  <a:cubicBezTo>
                    <a:pt x="33233" y="9270"/>
                    <a:pt x="30409" y="8530"/>
                    <a:pt x="27562" y="8530"/>
                  </a:cubicBezTo>
                  <a:cubicBezTo>
                    <a:pt x="25544" y="8530"/>
                    <a:pt x="23514" y="8902"/>
                    <a:pt x="21888" y="9622"/>
                  </a:cubicBezTo>
                  <a:cubicBezTo>
                    <a:pt x="17969" y="11357"/>
                    <a:pt x="15694" y="14571"/>
                    <a:pt x="14627" y="17816"/>
                  </a:cubicBezTo>
                  <a:cubicBezTo>
                    <a:pt x="14003" y="19723"/>
                    <a:pt x="13730" y="21719"/>
                    <a:pt x="14214" y="23648"/>
                  </a:cubicBezTo>
                  <a:cubicBezTo>
                    <a:pt x="14701" y="25576"/>
                    <a:pt x="16003" y="27436"/>
                    <a:pt x="18112" y="28660"/>
                  </a:cubicBezTo>
                  <a:cubicBezTo>
                    <a:pt x="16502" y="29780"/>
                    <a:pt x="15905" y="32320"/>
                    <a:pt x="17562" y="33404"/>
                  </a:cubicBezTo>
                  <a:cubicBezTo>
                    <a:pt x="16681" y="33273"/>
                    <a:pt x="15831" y="33211"/>
                    <a:pt x="15013" y="33211"/>
                  </a:cubicBezTo>
                  <a:cubicBezTo>
                    <a:pt x="5166" y="33211"/>
                    <a:pt x="1" y="42234"/>
                    <a:pt x="1641" y="48493"/>
                  </a:cubicBezTo>
                  <a:cubicBezTo>
                    <a:pt x="1927" y="49587"/>
                    <a:pt x="2363" y="50644"/>
                    <a:pt x="2922" y="51669"/>
                  </a:cubicBezTo>
                  <a:cubicBezTo>
                    <a:pt x="4226" y="54052"/>
                    <a:pt x="6205" y="56235"/>
                    <a:pt x="8543" y="58158"/>
                  </a:cubicBezTo>
                  <a:cubicBezTo>
                    <a:pt x="9288" y="58768"/>
                    <a:pt x="18121" y="64022"/>
                    <a:pt x="19419" y="64022"/>
                  </a:cubicBezTo>
                  <a:cubicBezTo>
                    <a:pt x="19487" y="64022"/>
                    <a:pt x="19534" y="64008"/>
                    <a:pt x="19559" y="63978"/>
                  </a:cubicBezTo>
                  <a:lnTo>
                    <a:pt x="19559" y="63978"/>
                  </a:lnTo>
                  <a:cubicBezTo>
                    <a:pt x="17711" y="66242"/>
                    <a:pt x="17078" y="68904"/>
                    <a:pt x="18570" y="71304"/>
                  </a:cubicBezTo>
                  <a:cubicBezTo>
                    <a:pt x="20248" y="74010"/>
                    <a:pt x="23920" y="75900"/>
                    <a:pt x="27883" y="76619"/>
                  </a:cubicBezTo>
                  <a:cubicBezTo>
                    <a:pt x="29764" y="76962"/>
                    <a:pt x="31586" y="77230"/>
                    <a:pt x="33371" y="77230"/>
                  </a:cubicBezTo>
                  <a:cubicBezTo>
                    <a:pt x="35717" y="77230"/>
                    <a:pt x="37999" y="76767"/>
                    <a:pt x="40266" y="75404"/>
                  </a:cubicBezTo>
                  <a:cubicBezTo>
                    <a:pt x="40397" y="77617"/>
                    <a:pt x="41748" y="79634"/>
                    <a:pt x="43519" y="80962"/>
                  </a:cubicBezTo>
                  <a:cubicBezTo>
                    <a:pt x="45391" y="82367"/>
                    <a:pt x="47165" y="82841"/>
                    <a:pt x="48968" y="82841"/>
                  </a:cubicBezTo>
                  <a:cubicBezTo>
                    <a:pt x="51280" y="82841"/>
                    <a:pt x="53639" y="82063"/>
                    <a:pt x="56318" y="81470"/>
                  </a:cubicBezTo>
                  <a:lnTo>
                    <a:pt x="56318" y="81470"/>
                  </a:lnTo>
                  <a:cubicBezTo>
                    <a:pt x="55673" y="84177"/>
                    <a:pt x="57990" y="86705"/>
                    <a:pt x="60427" y="88042"/>
                  </a:cubicBezTo>
                  <a:cubicBezTo>
                    <a:pt x="62967" y="89438"/>
                    <a:pt x="65859" y="90124"/>
                    <a:pt x="68754" y="90124"/>
                  </a:cubicBezTo>
                  <a:cubicBezTo>
                    <a:pt x="72440" y="90124"/>
                    <a:pt x="76132" y="89011"/>
                    <a:pt x="79111" y="86833"/>
                  </a:cubicBezTo>
                  <a:cubicBezTo>
                    <a:pt x="80147" y="86075"/>
                    <a:pt x="81125" y="85166"/>
                    <a:pt x="81645" y="83996"/>
                  </a:cubicBezTo>
                  <a:cubicBezTo>
                    <a:pt x="82732" y="81542"/>
                    <a:pt x="80468" y="77816"/>
                    <a:pt x="78846" y="76025"/>
                  </a:cubicBezTo>
                  <a:lnTo>
                    <a:pt x="78846" y="76025"/>
                  </a:lnTo>
                  <a:cubicBezTo>
                    <a:pt x="79172" y="76253"/>
                    <a:pt x="79492" y="76342"/>
                    <a:pt x="79817" y="76342"/>
                  </a:cubicBezTo>
                  <a:cubicBezTo>
                    <a:pt x="80627" y="76342"/>
                    <a:pt x="81464" y="75786"/>
                    <a:pt x="82480" y="75428"/>
                  </a:cubicBezTo>
                  <a:cubicBezTo>
                    <a:pt x="83903" y="74925"/>
                    <a:pt x="84809" y="73743"/>
                    <a:pt x="84651" y="72599"/>
                  </a:cubicBezTo>
                  <a:lnTo>
                    <a:pt x="84651" y="72599"/>
                  </a:lnTo>
                  <a:cubicBezTo>
                    <a:pt x="88047" y="74174"/>
                    <a:pt x="91957" y="75056"/>
                    <a:pt x="95935" y="75255"/>
                  </a:cubicBezTo>
                  <a:cubicBezTo>
                    <a:pt x="97295" y="75876"/>
                    <a:pt x="98805" y="76337"/>
                    <a:pt x="100358" y="76622"/>
                  </a:cubicBezTo>
                  <a:cubicBezTo>
                    <a:pt x="102238" y="76963"/>
                    <a:pt x="104058" y="77230"/>
                    <a:pt x="105842" y="77230"/>
                  </a:cubicBezTo>
                  <a:cubicBezTo>
                    <a:pt x="108189" y="77230"/>
                    <a:pt x="110472" y="76768"/>
                    <a:pt x="112741" y="75404"/>
                  </a:cubicBezTo>
                  <a:cubicBezTo>
                    <a:pt x="112869" y="77617"/>
                    <a:pt x="114221" y="79634"/>
                    <a:pt x="115994" y="80962"/>
                  </a:cubicBezTo>
                  <a:cubicBezTo>
                    <a:pt x="117867" y="82367"/>
                    <a:pt x="119640" y="82841"/>
                    <a:pt x="121442" y="82841"/>
                  </a:cubicBezTo>
                  <a:cubicBezTo>
                    <a:pt x="123753" y="82841"/>
                    <a:pt x="126111" y="82063"/>
                    <a:pt x="128790" y="81470"/>
                  </a:cubicBezTo>
                  <a:lnTo>
                    <a:pt x="128790" y="81470"/>
                  </a:lnTo>
                  <a:cubicBezTo>
                    <a:pt x="128145" y="84177"/>
                    <a:pt x="130463" y="86705"/>
                    <a:pt x="132902" y="88042"/>
                  </a:cubicBezTo>
                  <a:cubicBezTo>
                    <a:pt x="135442" y="89438"/>
                    <a:pt x="138334" y="90124"/>
                    <a:pt x="141229" y="90124"/>
                  </a:cubicBezTo>
                  <a:cubicBezTo>
                    <a:pt x="144915" y="90124"/>
                    <a:pt x="148607" y="89011"/>
                    <a:pt x="151586" y="86833"/>
                  </a:cubicBezTo>
                  <a:cubicBezTo>
                    <a:pt x="152620" y="86075"/>
                    <a:pt x="153600" y="85166"/>
                    <a:pt x="154120" y="83996"/>
                  </a:cubicBezTo>
                  <a:cubicBezTo>
                    <a:pt x="155204" y="81542"/>
                    <a:pt x="152943" y="77816"/>
                    <a:pt x="151318" y="76025"/>
                  </a:cubicBezTo>
                  <a:lnTo>
                    <a:pt x="151318" y="76025"/>
                  </a:lnTo>
                  <a:cubicBezTo>
                    <a:pt x="151644" y="76253"/>
                    <a:pt x="151965" y="76342"/>
                    <a:pt x="152290" y="76342"/>
                  </a:cubicBezTo>
                  <a:cubicBezTo>
                    <a:pt x="153100" y="76342"/>
                    <a:pt x="153938" y="75786"/>
                    <a:pt x="154952" y="75428"/>
                  </a:cubicBezTo>
                  <a:cubicBezTo>
                    <a:pt x="156375" y="74925"/>
                    <a:pt x="157284" y="73743"/>
                    <a:pt x="157123" y="72602"/>
                  </a:cubicBezTo>
                  <a:lnTo>
                    <a:pt x="157123" y="72602"/>
                  </a:lnTo>
                  <a:cubicBezTo>
                    <a:pt x="161010" y="74400"/>
                    <a:pt x="165572" y="75298"/>
                    <a:pt x="170132" y="75298"/>
                  </a:cubicBezTo>
                  <a:cubicBezTo>
                    <a:pt x="174834" y="75298"/>
                    <a:pt x="179534" y="74344"/>
                    <a:pt x="183493" y="72436"/>
                  </a:cubicBezTo>
                  <a:cubicBezTo>
                    <a:pt x="191292" y="68678"/>
                    <a:pt x="195608" y="61441"/>
                    <a:pt x="194049" y="54735"/>
                  </a:cubicBezTo>
                  <a:cubicBezTo>
                    <a:pt x="192489" y="48030"/>
                    <a:pt x="185139" y="42225"/>
                    <a:pt x="176072" y="40540"/>
                  </a:cubicBezTo>
                  <a:cubicBezTo>
                    <a:pt x="177079" y="39901"/>
                    <a:pt x="176749" y="38930"/>
                    <a:pt x="176375" y="37997"/>
                  </a:cubicBezTo>
                  <a:cubicBezTo>
                    <a:pt x="176001" y="37067"/>
                    <a:pt x="174836" y="36330"/>
                    <a:pt x="173517" y="36191"/>
                  </a:cubicBezTo>
                  <a:cubicBezTo>
                    <a:pt x="176134" y="33559"/>
                    <a:pt x="176654" y="29340"/>
                    <a:pt x="175891" y="26140"/>
                  </a:cubicBezTo>
                  <a:cubicBezTo>
                    <a:pt x="175469" y="24375"/>
                    <a:pt x="174459" y="22629"/>
                    <a:pt x="172632" y="21425"/>
                  </a:cubicBezTo>
                  <a:cubicBezTo>
                    <a:pt x="171327" y="20563"/>
                    <a:pt x="169563" y="20029"/>
                    <a:pt x="167822" y="20029"/>
                  </a:cubicBezTo>
                  <a:cubicBezTo>
                    <a:pt x="167127" y="20029"/>
                    <a:pt x="166437" y="20114"/>
                    <a:pt x="165781" y="20296"/>
                  </a:cubicBezTo>
                  <a:cubicBezTo>
                    <a:pt x="167210" y="19818"/>
                    <a:pt x="166211" y="17459"/>
                    <a:pt x="164768" y="16999"/>
                  </a:cubicBezTo>
                  <a:lnTo>
                    <a:pt x="164768" y="16999"/>
                  </a:lnTo>
                  <a:cubicBezTo>
                    <a:pt x="165044" y="17028"/>
                    <a:pt x="165320" y="17041"/>
                    <a:pt x="165594" y="17041"/>
                  </a:cubicBezTo>
                  <a:cubicBezTo>
                    <a:pt x="168792" y="17041"/>
                    <a:pt x="171774" y="15150"/>
                    <a:pt x="173306" y="13059"/>
                  </a:cubicBezTo>
                  <a:cubicBezTo>
                    <a:pt x="174967" y="10792"/>
                    <a:pt x="174759" y="7926"/>
                    <a:pt x="173110" y="5653"/>
                  </a:cubicBezTo>
                  <a:cubicBezTo>
                    <a:pt x="171458" y="3380"/>
                    <a:pt x="168493" y="1690"/>
                    <a:pt x="165180" y="784"/>
                  </a:cubicBezTo>
                  <a:cubicBezTo>
                    <a:pt x="163270" y="261"/>
                    <a:pt x="161225" y="1"/>
                    <a:pt x="159182" y="1"/>
                  </a:cubicBezTo>
                  <a:cubicBezTo>
                    <a:pt x="155718" y="1"/>
                    <a:pt x="152259" y="749"/>
                    <a:pt x="149467" y="2236"/>
                  </a:cubicBezTo>
                  <a:cubicBezTo>
                    <a:pt x="145029" y="4601"/>
                    <a:pt x="142521" y="8817"/>
                    <a:pt x="143463" y="12759"/>
                  </a:cubicBezTo>
                  <a:cubicBezTo>
                    <a:pt x="143154" y="11948"/>
                    <a:pt x="141217" y="11140"/>
                    <a:pt x="140070" y="11027"/>
                  </a:cubicBezTo>
                  <a:cubicBezTo>
                    <a:pt x="139950" y="11016"/>
                    <a:pt x="139828" y="11010"/>
                    <a:pt x="139707" y="11010"/>
                  </a:cubicBezTo>
                  <a:cubicBezTo>
                    <a:pt x="138676" y="11010"/>
                    <a:pt x="137652" y="11418"/>
                    <a:pt x="137123" y="12064"/>
                  </a:cubicBezTo>
                  <a:cubicBezTo>
                    <a:pt x="138499" y="8903"/>
                    <a:pt x="134833" y="5371"/>
                    <a:pt x="130807" y="3811"/>
                  </a:cubicBezTo>
                  <a:cubicBezTo>
                    <a:pt x="129429" y="3277"/>
                    <a:pt x="127880" y="3023"/>
                    <a:pt x="126325" y="3023"/>
                  </a:cubicBezTo>
                  <a:cubicBezTo>
                    <a:pt x="123335" y="3023"/>
                    <a:pt x="120322" y="3963"/>
                    <a:pt x="118451" y="5668"/>
                  </a:cubicBezTo>
                  <a:cubicBezTo>
                    <a:pt x="116291" y="7637"/>
                    <a:pt x="114363" y="9854"/>
                    <a:pt x="114833" y="12349"/>
                  </a:cubicBezTo>
                  <a:cubicBezTo>
                    <a:pt x="113373" y="11404"/>
                    <a:pt x="110969" y="10668"/>
                    <a:pt x="108865" y="10668"/>
                  </a:cubicBezTo>
                  <a:cubicBezTo>
                    <a:pt x="108330" y="10668"/>
                    <a:pt x="107815" y="10716"/>
                    <a:pt x="107340" y="10819"/>
                  </a:cubicBezTo>
                  <a:cubicBezTo>
                    <a:pt x="106066" y="9613"/>
                    <a:pt x="104072" y="8897"/>
                    <a:pt x="101906" y="8642"/>
                  </a:cubicBezTo>
                  <a:cubicBezTo>
                    <a:pt x="101740" y="7599"/>
                    <a:pt x="101306" y="6577"/>
                    <a:pt x="100635" y="5653"/>
                  </a:cubicBezTo>
                  <a:cubicBezTo>
                    <a:pt x="98986" y="3380"/>
                    <a:pt x="96018" y="1690"/>
                    <a:pt x="92708" y="784"/>
                  </a:cubicBezTo>
                  <a:cubicBezTo>
                    <a:pt x="90797" y="261"/>
                    <a:pt x="88752" y="1"/>
                    <a:pt x="86708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514550" y="805925"/>
              <a:ext cx="218150" cy="155975"/>
            </a:xfrm>
            <a:custGeom>
              <a:avLst/>
              <a:gdLst/>
              <a:ahLst/>
              <a:cxnLst/>
              <a:rect l="l" t="t" r="r" b="b"/>
              <a:pathLst>
                <a:path w="8726" h="6239" extrusionOk="0">
                  <a:moveTo>
                    <a:pt x="4699" y="0"/>
                  </a:moveTo>
                  <a:cubicBezTo>
                    <a:pt x="4224" y="0"/>
                    <a:pt x="3776" y="91"/>
                    <a:pt x="3408" y="274"/>
                  </a:cubicBezTo>
                  <a:cubicBezTo>
                    <a:pt x="1465" y="1236"/>
                    <a:pt x="0" y="4846"/>
                    <a:pt x="3922" y="6061"/>
                  </a:cubicBezTo>
                  <a:cubicBezTo>
                    <a:pt x="4317" y="6184"/>
                    <a:pt x="4709" y="6239"/>
                    <a:pt x="5087" y="6239"/>
                  </a:cubicBezTo>
                  <a:cubicBezTo>
                    <a:pt x="5750" y="6239"/>
                    <a:pt x="6370" y="6071"/>
                    <a:pt x="6893" y="5812"/>
                  </a:cubicBezTo>
                  <a:cubicBezTo>
                    <a:pt x="7716" y="5402"/>
                    <a:pt x="8363" y="4748"/>
                    <a:pt x="8544" y="3881"/>
                  </a:cubicBezTo>
                  <a:cubicBezTo>
                    <a:pt x="8726" y="3016"/>
                    <a:pt x="8390" y="1932"/>
                    <a:pt x="7552" y="1127"/>
                  </a:cubicBezTo>
                  <a:cubicBezTo>
                    <a:pt x="6780" y="384"/>
                    <a:pt x="5680" y="0"/>
                    <a:pt x="4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518925" y="1052075"/>
              <a:ext cx="117150" cy="83775"/>
            </a:xfrm>
            <a:custGeom>
              <a:avLst/>
              <a:gdLst/>
              <a:ahLst/>
              <a:cxnLst/>
              <a:rect l="l" t="t" r="r" b="b"/>
              <a:pathLst>
                <a:path w="4686" h="3351" extrusionOk="0">
                  <a:moveTo>
                    <a:pt x="2526" y="1"/>
                  </a:moveTo>
                  <a:cubicBezTo>
                    <a:pt x="2270" y="1"/>
                    <a:pt x="2029" y="49"/>
                    <a:pt x="1830" y="149"/>
                  </a:cubicBezTo>
                  <a:cubicBezTo>
                    <a:pt x="788" y="666"/>
                    <a:pt x="0" y="2603"/>
                    <a:pt x="2107" y="3256"/>
                  </a:cubicBezTo>
                  <a:cubicBezTo>
                    <a:pt x="2318" y="3322"/>
                    <a:pt x="2528" y="3351"/>
                    <a:pt x="2730" y="3351"/>
                  </a:cubicBezTo>
                  <a:cubicBezTo>
                    <a:pt x="3087" y="3351"/>
                    <a:pt x="3421" y="3260"/>
                    <a:pt x="3702" y="3120"/>
                  </a:cubicBezTo>
                  <a:cubicBezTo>
                    <a:pt x="4142" y="2900"/>
                    <a:pt x="4489" y="2549"/>
                    <a:pt x="4587" y="2086"/>
                  </a:cubicBezTo>
                  <a:cubicBezTo>
                    <a:pt x="4686" y="1619"/>
                    <a:pt x="4504" y="1037"/>
                    <a:pt x="4056" y="606"/>
                  </a:cubicBezTo>
                  <a:cubicBezTo>
                    <a:pt x="3642" y="207"/>
                    <a:pt x="3053" y="1"/>
                    <a:pt x="252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444425" y="1910800"/>
              <a:ext cx="335525" cy="256750"/>
            </a:xfrm>
            <a:custGeom>
              <a:avLst/>
              <a:gdLst/>
              <a:ahLst/>
              <a:cxnLst/>
              <a:rect l="l" t="t" r="r" b="b"/>
              <a:pathLst>
                <a:path w="13421" h="10270" extrusionOk="0">
                  <a:moveTo>
                    <a:pt x="7561" y="0"/>
                  </a:moveTo>
                  <a:cubicBezTo>
                    <a:pt x="4968" y="0"/>
                    <a:pt x="1845" y="664"/>
                    <a:pt x="651" y="3887"/>
                  </a:cubicBezTo>
                  <a:cubicBezTo>
                    <a:pt x="1" y="5634"/>
                    <a:pt x="559" y="7321"/>
                    <a:pt x="1474" y="8394"/>
                  </a:cubicBezTo>
                  <a:cubicBezTo>
                    <a:pt x="2487" y="9583"/>
                    <a:pt x="3944" y="10269"/>
                    <a:pt x="5573" y="10269"/>
                  </a:cubicBezTo>
                  <a:cubicBezTo>
                    <a:pt x="5702" y="10269"/>
                    <a:pt x="5832" y="10265"/>
                    <a:pt x="5963" y="10256"/>
                  </a:cubicBezTo>
                  <a:cubicBezTo>
                    <a:pt x="7749" y="10141"/>
                    <a:pt x="9698" y="9193"/>
                    <a:pt x="11254" y="7621"/>
                  </a:cubicBezTo>
                  <a:cubicBezTo>
                    <a:pt x="12357" y="6504"/>
                    <a:pt x="13298" y="4959"/>
                    <a:pt x="13349" y="3498"/>
                  </a:cubicBezTo>
                  <a:cubicBezTo>
                    <a:pt x="13420" y="1471"/>
                    <a:pt x="11795" y="387"/>
                    <a:pt x="10117" y="179"/>
                  </a:cubicBezTo>
                  <a:cubicBezTo>
                    <a:pt x="9424" y="93"/>
                    <a:pt x="8530" y="0"/>
                    <a:pt x="75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206975" y="262550"/>
              <a:ext cx="316800" cy="192525"/>
            </a:xfrm>
            <a:custGeom>
              <a:avLst/>
              <a:gdLst/>
              <a:ahLst/>
              <a:cxnLst/>
              <a:rect l="l" t="t" r="r" b="b"/>
              <a:pathLst>
                <a:path w="12672" h="7701" extrusionOk="0">
                  <a:moveTo>
                    <a:pt x="4343" y="0"/>
                  </a:moveTo>
                  <a:cubicBezTo>
                    <a:pt x="4324" y="0"/>
                    <a:pt x="4306" y="0"/>
                    <a:pt x="4288" y="0"/>
                  </a:cubicBezTo>
                  <a:cubicBezTo>
                    <a:pt x="3379" y="6"/>
                    <a:pt x="2452" y="116"/>
                    <a:pt x="1662" y="443"/>
                  </a:cubicBezTo>
                  <a:cubicBezTo>
                    <a:pt x="874" y="770"/>
                    <a:pt x="241" y="1337"/>
                    <a:pt x="132" y="1994"/>
                  </a:cubicBezTo>
                  <a:cubicBezTo>
                    <a:pt x="1" y="2775"/>
                    <a:pt x="607" y="3521"/>
                    <a:pt x="1275" y="4145"/>
                  </a:cubicBezTo>
                  <a:lnTo>
                    <a:pt x="1278" y="4145"/>
                  </a:lnTo>
                  <a:cubicBezTo>
                    <a:pt x="2718" y="5485"/>
                    <a:pt x="5917" y="7701"/>
                    <a:pt x="8756" y="7701"/>
                  </a:cubicBezTo>
                  <a:cubicBezTo>
                    <a:pt x="9667" y="7701"/>
                    <a:pt x="10541" y="7472"/>
                    <a:pt x="11308" y="6914"/>
                  </a:cubicBezTo>
                  <a:cubicBezTo>
                    <a:pt x="12357" y="6150"/>
                    <a:pt x="12672" y="4950"/>
                    <a:pt x="12303" y="3904"/>
                  </a:cubicBezTo>
                  <a:cubicBezTo>
                    <a:pt x="11935" y="2858"/>
                    <a:pt x="10955" y="1967"/>
                    <a:pt x="9769" y="1317"/>
                  </a:cubicBezTo>
                  <a:cubicBezTo>
                    <a:pt x="8218" y="469"/>
                    <a:pt x="6282" y="0"/>
                    <a:pt x="4343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79175" y="241450"/>
              <a:ext cx="163850" cy="131875"/>
            </a:xfrm>
            <a:custGeom>
              <a:avLst/>
              <a:gdLst/>
              <a:ahLst/>
              <a:cxnLst/>
              <a:rect l="l" t="t" r="r" b="b"/>
              <a:pathLst>
                <a:path w="6554" h="5275" extrusionOk="0">
                  <a:moveTo>
                    <a:pt x="3346" y="0"/>
                  </a:moveTo>
                  <a:cubicBezTo>
                    <a:pt x="3012" y="0"/>
                    <a:pt x="2680" y="40"/>
                    <a:pt x="2365" y="125"/>
                  </a:cubicBezTo>
                  <a:cubicBezTo>
                    <a:pt x="1093" y="470"/>
                    <a:pt x="86" y="2060"/>
                    <a:pt x="39" y="3385"/>
                  </a:cubicBezTo>
                  <a:cubicBezTo>
                    <a:pt x="0" y="4407"/>
                    <a:pt x="535" y="5265"/>
                    <a:pt x="1958" y="5274"/>
                  </a:cubicBezTo>
                  <a:cubicBezTo>
                    <a:pt x="1965" y="5274"/>
                    <a:pt x="1972" y="5274"/>
                    <a:pt x="1979" y="5274"/>
                  </a:cubicBezTo>
                  <a:cubicBezTo>
                    <a:pt x="2829" y="5274"/>
                    <a:pt x="3603" y="4917"/>
                    <a:pt x="4275" y="4534"/>
                  </a:cubicBezTo>
                  <a:cubicBezTo>
                    <a:pt x="5440" y="3866"/>
                    <a:pt x="6554" y="2936"/>
                    <a:pt x="6441" y="1860"/>
                  </a:cubicBezTo>
                  <a:cubicBezTo>
                    <a:pt x="6327" y="782"/>
                    <a:pt x="4823" y="0"/>
                    <a:pt x="3346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2097150" y="238125"/>
              <a:ext cx="191575" cy="171200"/>
            </a:xfrm>
            <a:custGeom>
              <a:avLst/>
              <a:gdLst/>
              <a:ahLst/>
              <a:cxnLst/>
              <a:rect l="l" t="t" r="r" b="b"/>
              <a:pathLst>
                <a:path w="7663" h="6848" extrusionOk="0">
                  <a:moveTo>
                    <a:pt x="4583" y="1"/>
                  </a:moveTo>
                  <a:cubicBezTo>
                    <a:pt x="3590" y="1"/>
                    <a:pt x="2557" y="299"/>
                    <a:pt x="1866" y="826"/>
                  </a:cubicBezTo>
                  <a:cubicBezTo>
                    <a:pt x="591" y="1797"/>
                    <a:pt x="303" y="3271"/>
                    <a:pt x="568" y="4599"/>
                  </a:cubicBezTo>
                  <a:cubicBezTo>
                    <a:pt x="793" y="5734"/>
                    <a:pt x="0" y="5954"/>
                    <a:pt x="1432" y="6435"/>
                  </a:cubicBezTo>
                  <a:cubicBezTo>
                    <a:pt x="1716" y="6719"/>
                    <a:pt x="2193" y="6847"/>
                    <a:pt x="2684" y="6847"/>
                  </a:cubicBezTo>
                  <a:cubicBezTo>
                    <a:pt x="2989" y="6847"/>
                    <a:pt x="3299" y="6798"/>
                    <a:pt x="3571" y="6705"/>
                  </a:cubicBezTo>
                  <a:cubicBezTo>
                    <a:pt x="4281" y="6465"/>
                    <a:pt x="4798" y="6001"/>
                    <a:pt x="5288" y="5556"/>
                  </a:cubicBezTo>
                  <a:cubicBezTo>
                    <a:pt x="6067" y="4846"/>
                    <a:pt x="6860" y="4118"/>
                    <a:pt x="7261" y="3256"/>
                  </a:cubicBezTo>
                  <a:cubicBezTo>
                    <a:pt x="7662" y="2395"/>
                    <a:pt x="7600" y="1364"/>
                    <a:pt x="6783" y="677"/>
                  </a:cubicBezTo>
                  <a:cubicBezTo>
                    <a:pt x="6230" y="213"/>
                    <a:pt x="5420" y="1"/>
                    <a:pt x="4583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957375" y="1073675"/>
              <a:ext cx="345900" cy="225550"/>
            </a:xfrm>
            <a:custGeom>
              <a:avLst/>
              <a:gdLst/>
              <a:ahLst/>
              <a:cxnLst/>
              <a:rect l="l" t="t" r="r" b="b"/>
              <a:pathLst>
                <a:path w="13836" h="9022" extrusionOk="0">
                  <a:moveTo>
                    <a:pt x="6364" y="0"/>
                  </a:moveTo>
                  <a:cubicBezTo>
                    <a:pt x="5529" y="0"/>
                    <a:pt x="4743" y="160"/>
                    <a:pt x="4091" y="482"/>
                  </a:cubicBezTo>
                  <a:cubicBezTo>
                    <a:pt x="0" y="2502"/>
                    <a:pt x="1617" y="8931"/>
                    <a:pt x="7811" y="9020"/>
                  </a:cubicBezTo>
                  <a:cubicBezTo>
                    <a:pt x="7873" y="9021"/>
                    <a:pt x="7935" y="9022"/>
                    <a:pt x="7998" y="9022"/>
                  </a:cubicBezTo>
                  <a:cubicBezTo>
                    <a:pt x="10112" y="9022"/>
                    <a:pt x="12231" y="8524"/>
                    <a:pt x="13004" y="6994"/>
                  </a:cubicBezTo>
                  <a:cubicBezTo>
                    <a:pt x="13836" y="5357"/>
                    <a:pt x="12713" y="2823"/>
                    <a:pt x="10651" y="1376"/>
                  </a:cubicBezTo>
                  <a:cubicBezTo>
                    <a:pt x="9352" y="463"/>
                    <a:pt x="7786" y="0"/>
                    <a:pt x="63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972225" y="850775"/>
              <a:ext cx="218175" cy="155950"/>
            </a:xfrm>
            <a:custGeom>
              <a:avLst/>
              <a:gdLst/>
              <a:ahLst/>
              <a:cxnLst/>
              <a:rect l="l" t="t" r="r" b="b"/>
              <a:pathLst>
                <a:path w="8727" h="6238" extrusionOk="0">
                  <a:moveTo>
                    <a:pt x="4699" y="1"/>
                  </a:moveTo>
                  <a:cubicBezTo>
                    <a:pt x="4223" y="1"/>
                    <a:pt x="3775" y="91"/>
                    <a:pt x="3405" y="274"/>
                  </a:cubicBezTo>
                  <a:cubicBezTo>
                    <a:pt x="1465" y="1237"/>
                    <a:pt x="1" y="4847"/>
                    <a:pt x="3922" y="6062"/>
                  </a:cubicBezTo>
                  <a:cubicBezTo>
                    <a:pt x="4318" y="6184"/>
                    <a:pt x="4710" y="6238"/>
                    <a:pt x="5088" y="6238"/>
                  </a:cubicBezTo>
                  <a:cubicBezTo>
                    <a:pt x="5751" y="6238"/>
                    <a:pt x="6370" y="6071"/>
                    <a:pt x="6890" y="5812"/>
                  </a:cubicBezTo>
                  <a:cubicBezTo>
                    <a:pt x="7716" y="5402"/>
                    <a:pt x="8361" y="4749"/>
                    <a:pt x="8545" y="3881"/>
                  </a:cubicBezTo>
                  <a:cubicBezTo>
                    <a:pt x="8726" y="3016"/>
                    <a:pt x="8390" y="1932"/>
                    <a:pt x="7553" y="1127"/>
                  </a:cubicBezTo>
                  <a:cubicBezTo>
                    <a:pt x="6780" y="385"/>
                    <a:pt x="5681" y="1"/>
                    <a:pt x="46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018850" y="262550"/>
              <a:ext cx="316800" cy="192525"/>
            </a:xfrm>
            <a:custGeom>
              <a:avLst/>
              <a:gdLst/>
              <a:ahLst/>
              <a:cxnLst/>
              <a:rect l="l" t="t" r="r" b="b"/>
              <a:pathLst>
                <a:path w="12672" h="7701" extrusionOk="0">
                  <a:moveTo>
                    <a:pt x="4340" y="0"/>
                  </a:moveTo>
                  <a:cubicBezTo>
                    <a:pt x="4322" y="0"/>
                    <a:pt x="4303" y="0"/>
                    <a:pt x="4285" y="0"/>
                  </a:cubicBezTo>
                  <a:cubicBezTo>
                    <a:pt x="3379" y="6"/>
                    <a:pt x="2449" y="116"/>
                    <a:pt x="1662" y="443"/>
                  </a:cubicBezTo>
                  <a:cubicBezTo>
                    <a:pt x="874" y="770"/>
                    <a:pt x="242" y="1337"/>
                    <a:pt x="132" y="1994"/>
                  </a:cubicBezTo>
                  <a:cubicBezTo>
                    <a:pt x="1" y="2775"/>
                    <a:pt x="607" y="3521"/>
                    <a:pt x="1275" y="4145"/>
                  </a:cubicBezTo>
                  <a:cubicBezTo>
                    <a:pt x="2717" y="5485"/>
                    <a:pt x="5917" y="7701"/>
                    <a:pt x="8756" y="7701"/>
                  </a:cubicBezTo>
                  <a:cubicBezTo>
                    <a:pt x="9668" y="7701"/>
                    <a:pt x="10542" y="7472"/>
                    <a:pt x="11308" y="6914"/>
                  </a:cubicBezTo>
                  <a:cubicBezTo>
                    <a:pt x="12357" y="6150"/>
                    <a:pt x="12672" y="4950"/>
                    <a:pt x="12303" y="3904"/>
                  </a:cubicBezTo>
                  <a:cubicBezTo>
                    <a:pt x="11932" y="2858"/>
                    <a:pt x="10955" y="1967"/>
                    <a:pt x="9766" y="1317"/>
                  </a:cubicBezTo>
                  <a:cubicBezTo>
                    <a:pt x="8215" y="469"/>
                    <a:pt x="6282" y="0"/>
                    <a:pt x="4340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391050" y="241450"/>
              <a:ext cx="163850" cy="131875"/>
            </a:xfrm>
            <a:custGeom>
              <a:avLst/>
              <a:gdLst/>
              <a:ahLst/>
              <a:cxnLst/>
              <a:rect l="l" t="t" r="r" b="b"/>
              <a:pathLst>
                <a:path w="6554" h="5275" extrusionOk="0">
                  <a:moveTo>
                    <a:pt x="3344" y="0"/>
                  </a:moveTo>
                  <a:cubicBezTo>
                    <a:pt x="3010" y="0"/>
                    <a:pt x="2677" y="40"/>
                    <a:pt x="2362" y="125"/>
                  </a:cubicBezTo>
                  <a:cubicBezTo>
                    <a:pt x="1090" y="470"/>
                    <a:pt x="83" y="2060"/>
                    <a:pt x="36" y="3385"/>
                  </a:cubicBezTo>
                  <a:cubicBezTo>
                    <a:pt x="0" y="4407"/>
                    <a:pt x="535" y="5265"/>
                    <a:pt x="1955" y="5274"/>
                  </a:cubicBezTo>
                  <a:cubicBezTo>
                    <a:pt x="1962" y="5274"/>
                    <a:pt x="1969" y="5274"/>
                    <a:pt x="1976" y="5274"/>
                  </a:cubicBezTo>
                  <a:cubicBezTo>
                    <a:pt x="2829" y="5274"/>
                    <a:pt x="3600" y="4917"/>
                    <a:pt x="4272" y="4534"/>
                  </a:cubicBezTo>
                  <a:cubicBezTo>
                    <a:pt x="5440" y="3866"/>
                    <a:pt x="6554" y="2936"/>
                    <a:pt x="6438" y="1860"/>
                  </a:cubicBezTo>
                  <a:cubicBezTo>
                    <a:pt x="6324" y="782"/>
                    <a:pt x="4823" y="0"/>
                    <a:pt x="334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09025" y="238125"/>
              <a:ext cx="191500" cy="171200"/>
            </a:xfrm>
            <a:custGeom>
              <a:avLst/>
              <a:gdLst/>
              <a:ahLst/>
              <a:cxnLst/>
              <a:rect l="l" t="t" r="r" b="b"/>
              <a:pathLst>
                <a:path w="7660" h="6848" extrusionOk="0">
                  <a:moveTo>
                    <a:pt x="4582" y="1"/>
                  </a:moveTo>
                  <a:cubicBezTo>
                    <a:pt x="3589" y="1"/>
                    <a:pt x="2556" y="299"/>
                    <a:pt x="1863" y="826"/>
                  </a:cubicBezTo>
                  <a:cubicBezTo>
                    <a:pt x="588" y="1797"/>
                    <a:pt x="300" y="3271"/>
                    <a:pt x="565" y="4599"/>
                  </a:cubicBezTo>
                  <a:cubicBezTo>
                    <a:pt x="790" y="5734"/>
                    <a:pt x="0" y="5954"/>
                    <a:pt x="1429" y="6435"/>
                  </a:cubicBezTo>
                  <a:cubicBezTo>
                    <a:pt x="1713" y="6719"/>
                    <a:pt x="2190" y="6847"/>
                    <a:pt x="2681" y="6847"/>
                  </a:cubicBezTo>
                  <a:cubicBezTo>
                    <a:pt x="2986" y="6847"/>
                    <a:pt x="3296" y="6798"/>
                    <a:pt x="3568" y="6705"/>
                  </a:cubicBezTo>
                  <a:cubicBezTo>
                    <a:pt x="4281" y="6465"/>
                    <a:pt x="4795" y="6001"/>
                    <a:pt x="5285" y="5556"/>
                  </a:cubicBezTo>
                  <a:cubicBezTo>
                    <a:pt x="6064" y="4846"/>
                    <a:pt x="6857" y="4118"/>
                    <a:pt x="7258" y="3256"/>
                  </a:cubicBezTo>
                  <a:cubicBezTo>
                    <a:pt x="7659" y="2395"/>
                    <a:pt x="7597" y="1364"/>
                    <a:pt x="6780" y="677"/>
                  </a:cubicBezTo>
                  <a:cubicBezTo>
                    <a:pt x="6228" y="213"/>
                    <a:pt x="5420" y="1"/>
                    <a:pt x="4582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5"/>
          <p:cNvSpPr txBox="1">
            <a:spLocks noGrp="1"/>
          </p:cNvSpPr>
          <p:nvPr>
            <p:ph type="title"/>
          </p:nvPr>
        </p:nvSpPr>
        <p:spPr>
          <a:xfrm>
            <a:off x="1114800" y="3118150"/>
            <a:ext cx="6914400" cy="5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ubTitle" idx="1"/>
          </p:nvPr>
        </p:nvSpPr>
        <p:spPr>
          <a:xfrm>
            <a:off x="1114800" y="1493475"/>
            <a:ext cx="6914400" cy="15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213" name="Google Shape;21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65318" flipH="1">
            <a:off x="7671500" y="3734970"/>
            <a:ext cx="1105063" cy="78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9">
            <a:off x="7182239" y="4279510"/>
            <a:ext cx="2083597" cy="158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9600" y="3282424"/>
            <a:ext cx="1908399" cy="19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234748" y="3000624"/>
            <a:ext cx="635726" cy="90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226">
            <a:off x="7283877" y="4725746"/>
            <a:ext cx="776725" cy="69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9">
            <a:off x="-636011" y="4120710"/>
            <a:ext cx="2083597" cy="158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300240">
            <a:off x="608824" y="4140186"/>
            <a:ext cx="1113676" cy="105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500313">
            <a:off x="1254505" y="4426269"/>
            <a:ext cx="924913" cy="82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246497">
            <a:off x="-187823" y="3400138"/>
            <a:ext cx="606705" cy="54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12685">
            <a:off x="13622" y="3684028"/>
            <a:ext cx="1105072" cy="11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937113">
            <a:off x="424659" y="3704449"/>
            <a:ext cx="750956" cy="2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>
            <a:spLocks noGrp="1"/>
          </p:cNvSpPr>
          <p:nvPr>
            <p:ph type="subTitle" idx="1"/>
          </p:nvPr>
        </p:nvSpPr>
        <p:spPr>
          <a:xfrm>
            <a:off x="2351700" y="2925450"/>
            <a:ext cx="4440600" cy="6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2127900" y="1213950"/>
            <a:ext cx="4888200" cy="17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pic>
        <p:nvPicPr>
          <p:cNvPr id="227" name="Google Shape;22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462360">
            <a:off x="7303859" y="159938"/>
            <a:ext cx="428531" cy="38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299922">
            <a:off x="8628030" y="-185476"/>
            <a:ext cx="654489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5175" y="1403549"/>
            <a:ext cx="971750" cy="9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110465">
            <a:off x="8056675" y="-145623"/>
            <a:ext cx="774950" cy="69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935792" y="169183"/>
            <a:ext cx="1706885" cy="170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000">
            <a:off x="7526138" y="84275"/>
            <a:ext cx="786652" cy="9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904549">
            <a:off x="8379694" y="2746916"/>
            <a:ext cx="327023" cy="30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99999">
            <a:off x="-767249" y="3765373"/>
            <a:ext cx="2083597" cy="158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240" y="3458125"/>
            <a:ext cx="1227725" cy="115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6245084">
            <a:off x="-218994" y="3007479"/>
            <a:ext cx="887341" cy="98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904533">
            <a:off x="766598" y="4579243"/>
            <a:ext cx="870881" cy="82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399814" flipH="1">
            <a:off x="1373176" y="4645970"/>
            <a:ext cx="708974" cy="63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00007" flipH="1">
            <a:off x="324177" y="2139275"/>
            <a:ext cx="441150" cy="41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7"/>
          <p:cNvGrpSpPr/>
          <p:nvPr/>
        </p:nvGrpSpPr>
        <p:grpSpPr>
          <a:xfrm>
            <a:off x="-1161928" y="-1884763"/>
            <a:ext cx="11829951" cy="8791124"/>
            <a:chOff x="309900" y="238100"/>
            <a:chExt cx="7048350" cy="5237800"/>
          </a:xfrm>
        </p:grpSpPr>
        <p:sp>
          <p:nvSpPr>
            <p:cNvPr id="242" name="Google Shape;242;p17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1" name="Google Shape;25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499934">
            <a:off x="-166615" y="2792328"/>
            <a:ext cx="646722" cy="57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3216" y="3110008"/>
            <a:ext cx="1227725" cy="115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9">
            <a:off x="-219180" y="4321231"/>
            <a:ext cx="2083597" cy="158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99982">
            <a:off x="1356938" y="4697067"/>
            <a:ext cx="729388" cy="65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17032">
            <a:off x="764785" y="4630219"/>
            <a:ext cx="716066" cy="16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011">
            <a:off x="-578536" y="3740042"/>
            <a:ext cx="1706884" cy="170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000079">
            <a:off x="646802" y="3737351"/>
            <a:ext cx="482332" cy="43134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7"/>
          <p:cNvSpPr txBox="1">
            <a:spLocks noGrp="1"/>
          </p:cNvSpPr>
          <p:nvPr>
            <p:ph type="title"/>
          </p:nvPr>
        </p:nvSpPr>
        <p:spPr>
          <a:xfrm>
            <a:off x="1271225" y="1497300"/>
            <a:ext cx="2721600" cy="119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259" name="Google Shape;259;p17"/>
          <p:cNvSpPr txBox="1">
            <a:spLocks noGrp="1"/>
          </p:cNvSpPr>
          <p:nvPr>
            <p:ph type="subTitle" idx="1"/>
          </p:nvPr>
        </p:nvSpPr>
        <p:spPr>
          <a:xfrm>
            <a:off x="1271225" y="2618100"/>
            <a:ext cx="2721600" cy="102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3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 SemiBold"/>
              <a:buChar char="●"/>
              <a:defRPr>
                <a:solidFill>
                  <a:schemeClr val="accent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 SemiBold"/>
              <a:buChar char="○"/>
              <a:defRPr>
                <a:solidFill>
                  <a:schemeClr val="accent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 SemiBold"/>
              <a:buChar char="■"/>
              <a:defRPr>
                <a:solidFill>
                  <a:schemeClr val="accent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 SemiBold"/>
              <a:buChar char="●"/>
              <a:defRPr>
                <a:solidFill>
                  <a:schemeClr val="accent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 SemiBold"/>
              <a:buChar char="○"/>
              <a:defRPr>
                <a:solidFill>
                  <a:schemeClr val="accent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 SemiBold"/>
              <a:buChar char="■"/>
              <a:defRPr>
                <a:solidFill>
                  <a:schemeClr val="accent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 SemiBold"/>
              <a:buChar char="●"/>
              <a:defRPr>
                <a:solidFill>
                  <a:schemeClr val="accent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 SemiBold"/>
              <a:buChar char="○"/>
              <a:defRPr>
                <a:solidFill>
                  <a:schemeClr val="accent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 SemiBold"/>
              <a:buChar char="■"/>
              <a:defRPr>
                <a:solidFill>
                  <a:schemeClr val="accent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4" r:id="rId10"/>
    <p:sldLayoutId id="2147483668" r:id="rId11"/>
    <p:sldLayoutId id="2147483669" r:id="rId12"/>
    <p:sldLayoutId id="2147483671" r:id="rId13"/>
    <p:sldLayoutId id="2147483674" r:id="rId14"/>
    <p:sldLayoutId id="2147483675" r:id="rId15"/>
    <p:sldLayoutId id="2147483679" r:id="rId16"/>
    <p:sldLayoutId id="214748368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33"/>
          <p:cNvGrpSpPr/>
          <p:nvPr/>
        </p:nvGrpSpPr>
        <p:grpSpPr>
          <a:xfrm>
            <a:off x="1259315" y="771392"/>
            <a:ext cx="4703364" cy="3495184"/>
            <a:chOff x="309900" y="238100"/>
            <a:chExt cx="7048350" cy="5237800"/>
          </a:xfrm>
        </p:grpSpPr>
        <p:sp>
          <p:nvSpPr>
            <p:cNvPr id="503" name="Google Shape;503;p33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33"/>
          <p:cNvSpPr/>
          <p:nvPr/>
        </p:nvSpPr>
        <p:spPr>
          <a:xfrm>
            <a:off x="6653125" y="4299498"/>
            <a:ext cx="1149000" cy="309000"/>
          </a:xfrm>
          <a:prstGeom prst="ellipse">
            <a:avLst/>
          </a:prstGeom>
          <a:solidFill>
            <a:srgbClr val="053A3F">
              <a:alpha val="2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/>
          <p:nvPr/>
        </p:nvSpPr>
        <p:spPr>
          <a:xfrm>
            <a:off x="1425797" y="3175747"/>
            <a:ext cx="4370400" cy="447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514" name="Google Shape;514;p33"/>
          <p:cNvSpPr txBox="1">
            <a:spLocks noGrp="1"/>
          </p:cNvSpPr>
          <p:nvPr>
            <p:ph type="ctrTitle"/>
          </p:nvPr>
        </p:nvSpPr>
        <p:spPr>
          <a:xfrm>
            <a:off x="1405847" y="1496339"/>
            <a:ext cx="4410300" cy="16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dirty="0"/>
              <a:t>LGS</a:t>
            </a:r>
            <a:br>
              <a:rPr lang="tr-TR" sz="4000" dirty="0"/>
            </a:br>
            <a:r>
              <a:rPr lang="tr-TR" sz="4000" dirty="0"/>
              <a:t>EBEVEYNİ OLMAK</a:t>
            </a:r>
            <a:endParaRPr sz="4000" dirty="0"/>
          </a:p>
        </p:txBody>
      </p:sp>
      <p:sp>
        <p:nvSpPr>
          <p:cNvPr id="515" name="Google Shape;515;p33"/>
          <p:cNvSpPr txBox="1">
            <a:spLocks noGrp="1"/>
          </p:cNvSpPr>
          <p:nvPr>
            <p:ph type="subTitle" idx="1"/>
          </p:nvPr>
        </p:nvSpPr>
        <p:spPr>
          <a:xfrm>
            <a:off x="1511297" y="3201250"/>
            <a:ext cx="41994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/>
              <a:t>2023</a:t>
            </a:r>
            <a:endParaRPr sz="1800" dirty="0"/>
          </a:p>
        </p:txBody>
      </p:sp>
      <p:pic>
        <p:nvPicPr>
          <p:cNvPr id="516" name="Google Shape;5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224" y="995525"/>
            <a:ext cx="1751018" cy="349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1625" y="343275"/>
            <a:ext cx="1509268" cy="11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8334244" y="3400490"/>
            <a:ext cx="327023" cy="30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0578" y="2965813"/>
            <a:ext cx="486038" cy="43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699987">
            <a:off x="7884686" y="3720913"/>
            <a:ext cx="486036" cy="43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594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875083" y="1653648"/>
            <a:ext cx="3156857" cy="486054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875083" y="2517744"/>
            <a:ext cx="3156857" cy="486054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875083" y="3381840"/>
            <a:ext cx="3210863" cy="48605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5058054" y="1707654"/>
            <a:ext cx="2592288" cy="486054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5058054" y="2517744"/>
            <a:ext cx="2592288" cy="48605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5058054" y="3435846"/>
            <a:ext cx="2646294" cy="48605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3491880" y="1653648"/>
            <a:ext cx="486054" cy="4860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3000" b="1" cap="all" dirty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3545886" y="2517744"/>
            <a:ext cx="486054" cy="4860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3000" b="1" cap="all" dirty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3545886" y="3381840"/>
            <a:ext cx="486054" cy="4860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3000" b="1" cap="all" dirty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7110282" y="1707654"/>
            <a:ext cx="486054" cy="4860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3000" b="1" cap="all" dirty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7110282" y="2517744"/>
            <a:ext cx="486054" cy="4860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3000" b="1" cap="all" dirty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7164288" y="3435846"/>
            <a:ext cx="486054" cy="4860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3000" b="1" cap="all" dirty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357505"/>
            <a:ext cx="9144000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91634" y="4894007"/>
            <a:ext cx="6228739" cy="54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grpSp>
        <p:nvGrpSpPr>
          <p:cNvPr id="2" name="Grup 4"/>
          <p:cNvGrpSpPr/>
          <p:nvPr/>
        </p:nvGrpSpPr>
        <p:grpSpPr>
          <a:xfrm>
            <a:off x="3679884" y="1015326"/>
            <a:ext cx="2509907" cy="3824677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4749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4403166" y="3336736"/>
            <a:ext cx="139493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3000" b="1" dirty="0">
                <a:solidFill>
                  <a:schemeClr val="bg1"/>
                </a:solidFill>
              </a:rPr>
              <a:t>8. Sınıf</a:t>
            </a:r>
          </a:p>
        </p:txBody>
      </p:sp>
    </p:spTree>
    <p:extLst>
      <p:ext uri="{BB962C8B-B14F-4D97-AF65-F5344CB8AC3E}">
        <p14:creationId xmlns=""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607191" y="1125131"/>
            <a:ext cx="2700300" cy="3672408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594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3599892" y="1265268"/>
            <a:ext cx="486054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3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3" name="Grup 46"/>
          <p:cNvGrpSpPr/>
          <p:nvPr/>
        </p:nvGrpSpPr>
        <p:grpSpPr>
          <a:xfrm>
            <a:off x="821505" y="1446602"/>
            <a:ext cx="702078" cy="3207804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678761" y="1446601"/>
            <a:ext cx="518412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4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678761" y="2303857"/>
            <a:ext cx="518412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4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678761" y="3107535"/>
            <a:ext cx="518412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4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678762" y="3964791"/>
            <a:ext cx="518412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4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3599892" y="2798225"/>
            <a:ext cx="486054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3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660769" y="1113588"/>
            <a:ext cx="3695207" cy="367240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594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4734018" y="2085696"/>
            <a:ext cx="4055613" cy="14773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3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594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926" y="1821651"/>
            <a:ext cx="1643834" cy="1949655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6336921"/>
              </p:ext>
            </p:extLst>
          </p:nvPr>
        </p:nvGraphicFramePr>
        <p:xfrm>
          <a:off x="2897815" y="3165816"/>
          <a:ext cx="5585418" cy="16992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4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69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4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98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100" dirty="0">
                          <a:solidFill>
                            <a:schemeClr val="tx1"/>
                          </a:solidFill>
                        </a:rPr>
                        <a:t>Sayısal</a:t>
                      </a:r>
                      <a:r>
                        <a:rPr lang="tr-TR" sz="2100" baseline="0" dirty="0">
                          <a:solidFill>
                            <a:schemeClr val="tx1"/>
                          </a:solidFill>
                        </a:rPr>
                        <a:t> Bölüm</a:t>
                      </a:r>
                      <a:endParaRPr lang="tr-TR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solidFill>
                            <a:schemeClr val="accent6"/>
                          </a:solidFill>
                        </a:rPr>
                        <a:t>Ders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dirty="0">
                          <a:solidFill>
                            <a:schemeClr val="accent6"/>
                          </a:solidFill>
                        </a:rPr>
                        <a:t>Soru Sayısı</a:t>
                      </a:r>
                    </a:p>
                    <a:p>
                      <a:pPr algn="ctr"/>
                      <a:endParaRPr lang="tr-TR" sz="15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solidFill>
                            <a:schemeClr val="accent6"/>
                          </a:solidFill>
                        </a:rPr>
                        <a:t>Sınav</a:t>
                      </a:r>
                      <a:r>
                        <a:rPr lang="tr-TR" sz="1500" b="1" baseline="0" dirty="0">
                          <a:solidFill>
                            <a:schemeClr val="accent6"/>
                          </a:solidFill>
                        </a:rPr>
                        <a:t> Başlama Saati</a:t>
                      </a:r>
                      <a:endParaRPr lang="tr-TR" sz="15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solidFill>
                            <a:schemeClr val="accent6"/>
                          </a:solidFill>
                        </a:rPr>
                        <a:t>Sınav Süresi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chemeClr val="bg1"/>
                          </a:solidFill>
                        </a:rPr>
                        <a:t>Matematik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accent6"/>
                          </a:solidFill>
                        </a:rPr>
                        <a:t>11.30</a:t>
                      </a: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accent6"/>
                          </a:solidFill>
                        </a:rPr>
                        <a:t>80 Dakika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</a:rPr>
                        <a:t>Fen ve Teknoloji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1537570"/>
              </p:ext>
            </p:extLst>
          </p:nvPr>
        </p:nvGraphicFramePr>
        <p:xfrm>
          <a:off x="2897814" y="951570"/>
          <a:ext cx="5585417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64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63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100" dirty="0">
                          <a:solidFill>
                            <a:schemeClr val="tx1"/>
                          </a:solidFill>
                        </a:rPr>
                        <a:t>Sözel Bölüm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solidFill>
                            <a:schemeClr val="accent6"/>
                          </a:solidFill>
                        </a:rPr>
                        <a:t>Ders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solidFill>
                            <a:schemeClr val="accent6"/>
                          </a:solidFill>
                        </a:rPr>
                        <a:t>Soru Sayısı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solidFill>
                            <a:schemeClr val="accent6"/>
                          </a:solidFill>
                        </a:rPr>
                        <a:t>Sınav</a:t>
                      </a:r>
                      <a:r>
                        <a:rPr lang="tr-TR" sz="1500" b="1" baseline="0" dirty="0">
                          <a:solidFill>
                            <a:schemeClr val="accent6"/>
                          </a:solidFill>
                        </a:rPr>
                        <a:t> Başlama Saati</a:t>
                      </a:r>
                      <a:endParaRPr lang="tr-TR" sz="15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solidFill>
                            <a:schemeClr val="accent6"/>
                          </a:solidFill>
                        </a:rPr>
                        <a:t>Sınav Süresi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chemeClr val="bg1"/>
                          </a:solidFill>
                        </a:rPr>
                        <a:t>Türkçe</a:t>
                      </a:r>
                    </a:p>
                  </a:txBody>
                  <a:tcPr marL="68580" marR="68580" marT="34290" marB="3429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accent6"/>
                          </a:solidFill>
                        </a:rPr>
                        <a:t>50</a:t>
                      </a:r>
                    </a:p>
                  </a:txBody>
                  <a:tcPr marL="68580" marR="68580" marT="34290" marB="3429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accent6"/>
                          </a:solidFill>
                        </a:rPr>
                        <a:t>09.30</a:t>
                      </a:r>
                    </a:p>
                  </a:txBody>
                  <a:tcPr marL="68580" marR="68580" marT="34290" marB="34290"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accent6"/>
                          </a:solidFill>
                        </a:rPr>
                        <a:t>75 Dakika</a:t>
                      </a:r>
                    </a:p>
                    <a:p>
                      <a:pPr algn="ctr"/>
                      <a:endParaRPr lang="tr-TR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</a:rPr>
                        <a:t>İnkılâp Tarihi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</a:rPr>
                        <a:t>Din Kültürü ve A.B.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</a:rPr>
                        <a:t>Yabancı Dil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660769" y="1113588"/>
            <a:ext cx="3209153" cy="367240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594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273083" y="1908870"/>
            <a:ext cx="4210148" cy="14773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3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21505" y="1447443"/>
            <a:ext cx="2940405" cy="314777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594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3869922" y="1079863"/>
            <a:ext cx="4774044" cy="39241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rgbClr val="C00000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1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sz="21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sz="21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15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15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15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15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594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570476" y="1406703"/>
            <a:ext cx="3966333" cy="2954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18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18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</a:p>
          <a:p>
            <a:endParaRPr lang="tr-TR" sz="21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1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1505" y="1367888"/>
            <a:ext cx="3210435" cy="29820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67927" y="1714494"/>
            <a:ext cx="3186354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 YERLEŞTİRMEDE </a:t>
            </a:r>
          </a:p>
          <a:p>
            <a:pPr algn="ctr"/>
            <a:r>
              <a:rPr lang="tr-T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=""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594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570476" y="1037372"/>
            <a:ext cx="3912755" cy="41242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18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</a:p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1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18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1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1505" y="1367888"/>
            <a:ext cx="3210435" cy="29820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60769" y="1693542"/>
            <a:ext cx="3371171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YERLEŞTİRMEDE 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=""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660769" y="1113588"/>
            <a:ext cx="3695207" cy="367240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594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4572000" y="1338758"/>
            <a:ext cx="3804074" cy="30008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7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endParaRPr lang="tr-TR" sz="27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7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27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6"/>
          <p:cNvSpPr/>
          <p:nvPr/>
        </p:nvSpPr>
        <p:spPr>
          <a:xfrm>
            <a:off x="2127900" y="2036471"/>
            <a:ext cx="4888200" cy="149317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565" name="Google Shape;565;p36"/>
          <p:cNvSpPr txBox="1">
            <a:spLocks noGrp="1"/>
          </p:cNvSpPr>
          <p:nvPr>
            <p:ph type="subTitle" idx="1"/>
          </p:nvPr>
        </p:nvSpPr>
        <p:spPr>
          <a:xfrm>
            <a:off x="2351700" y="667062"/>
            <a:ext cx="4440600" cy="39723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/>
              <a:t>LGS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/>
              <a:t>Liselere Geçiş Sistemi</a:t>
            </a:r>
            <a:endParaRPr sz="3200" dirty="0"/>
          </a:p>
        </p:txBody>
      </p:sp>
      <p:pic>
        <p:nvPicPr>
          <p:cNvPr id="567" name="Google Shape;5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9879">
            <a:off x="7818538" y="1871425"/>
            <a:ext cx="580878" cy="51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265">
            <a:off x="1132843" y="2906503"/>
            <a:ext cx="327587" cy="292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607191" y="1113588"/>
            <a:ext cx="3748785" cy="36724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498"/>
            <a:ext cx="9144000" cy="71447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</a:t>
            </a:r>
            <a:br>
              <a: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NASIL OLACAK?</a:t>
            </a:r>
            <a:r>
              <a:rPr lang="en-US" sz="2100" dirty="0"/>
              <a:t/>
            </a:r>
            <a:br>
              <a:rPr lang="en-US" sz="2100" dirty="0"/>
            </a:br>
            <a:endParaRPr lang="vi-VN" sz="21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4355976" y="1500345"/>
            <a:ext cx="4180833" cy="23083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endParaRPr lang="tr-TR" sz="1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18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Yetenek Sınavı (</a:t>
            </a:r>
            <a:r>
              <a:rPr lang="tr-TR" sz="1800" b="1" i="1" dirty="0">
                <a:solidFill>
                  <a:schemeClr val="bg1"/>
                </a:solidFill>
                <a:ea typeface="Roboto Condensed" panose="02000000000000000000" pitchFamily="2" charset="0"/>
              </a:rPr>
              <a:t>%70)</a:t>
            </a:r>
            <a:r>
              <a:rPr lang="tr-TR" sz="18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 ve OBP (</a:t>
            </a:r>
            <a:r>
              <a:rPr lang="tr-TR" sz="1800" b="1" i="1" dirty="0">
                <a:solidFill>
                  <a:schemeClr val="bg1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1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1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058990" y="500825"/>
            <a:ext cx="4410300" cy="1660200"/>
          </a:xfrm>
        </p:spPr>
        <p:txBody>
          <a:bodyPr/>
          <a:lstStyle/>
          <a:p>
            <a:r>
              <a:rPr lang="tr-TR" dirty="0" smtClean="0"/>
              <a:t>Peki öğrenci bu sürece nasıl hazırlanmalı?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11297" y="2502040"/>
            <a:ext cx="4199400" cy="1095210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A-</a:t>
            </a:r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Çok çalışarak</a:t>
            </a:r>
          </a:p>
          <a:p>
            <a:pPr algn="l"/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B-Hırslanarak</a:t>
            </a:r>
          </a:p>
          <a:p>
            <a:pPr algn="l"/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C-Boş vererek</a:t>
            </a:r>
          </a:p>
          <a:p>
            <a:pPr algn="l"/>
            <a:r>
              <a:rPr lang="tr-TR" b="1" dirty="0" smtClean="0">
                <a:solidFill>
                  <a:schemeClr val="bg1">
                    <a:lumMod val="75000"/>
                  </a:schemeClr>
                </a:solidFill>
              </a:rPr>
              <a:t>D-Verimli çalışarak</a:t>
            </a:r>
            <a:endParaRPr lang="tr-TR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5D3DBE5-1690-48DA-5F7D-CD2E8D54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8" y="33468"/>
            <a:ext cx="6480000" cy="540000"/>
          </a:xfrm>
          <a:ln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9EC3418-AC15-2209-A533-C9A2351D6F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1625" y="789385"/>
            <a:ext cx="3750469" cy="41588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1800" dirty="0">
                <a:solidFill>
                  <a:srgbClr val="7030A0"/>
                </a:solidFill>
                <a:latin typeface="Trebuchet MS" panose="020B0603020202020204" pitchFamily="34" charset="0"/>
              </a:rPr>
              <a:t>Uygun ortamda,</a:t>
            </a:r>
          </a:p>
          <a:p>
            <a:pPr>
              <a:defRPr/>
            </a:pPr>
            <a:endParaRPr lang="tr-TR" sz="1800" dirty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 marL="139700" indent="0">
              <a:buNone/>
              <a:defRPr/>
            </a:pPr>
            <a:r>
              <a:rPr lang="tr-TR" sz="1800" dirty="0">
                <a:solidFill>
                  <a:srgbClr val="7030A0"/>
                </a:solidFill>
                <a:latin typeface="Trebuchet MS" panose="020B0603020202020204" pitchFamily="34" charset="0"/>
              </a:rPr>
              <a:t>         Belli bir plan dahilinde,</a:t>
            </a:r>
          </a:p>
          <a:p>
            <a:pPr>
              <a:defRPr/>
            </a:pPr>
            <a:endParaRPr lang="tr-TR" sz="1800" dirty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>
              <a:buFont typeface="Monotype Sorts"/>
              <a:buNone/>
              <a:defRPr/>
            </a:pPr>
            <a:r>
              <a:rPr lang="tr-TR" sz="1800" dirty="0">
                <a:solidFill>
                  <a:srgbClr val="7030A0"/>
                </a:solidFill>
                <a:latin typeface="Trebuchet MS" panose="020B0603020202020204" pitchFamily="34" charset="0"/>
              </a:rPr>
              <a:t>               Odaklanarak yapılan         çalışmadır.</a:t>
            </a:r>
          </a:p>
          <a:p>
            <a:pPr>
              <a:defRPr/>
            </a:pPr>
            <a:endParaRPr lang="tr-TR" sz="18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pPr>
              <a:defRPr/>
            </a:pP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396D169D-CA5D-123D-F209-116650F8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0" y="4572000"/>
            <a:ext cx="2171700" cy="342900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fld id="{9E3B2C8B-BB2D-4902-8486-21A5A9570F12}" type="slidenum">
              <a:rPr lang="tr-TR" altLang="tr-TR" sz="1050" b="0" i="0">
                <a:solidFill>
                  <a:schemeClr val="bg2"/>
                </a:solidFill>
                <a:latin typeface="Times New Roman" panose="02020603050405020304" pitchFamily="18" charset="0"/>
              </a:rPr>
              <a:pPr algn="ctr"/>
              <a:t>22</a:t>
            </a:fld>
            <a:endParaRPr lang="tr-TR" altLang="tr-TR" sz="1050" b="0" i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9" name="Resim 5">
            <a:extLst>
              <a:ext uri="{FF2B5EF4-FFF2-40B4-BE49-F238E27FC236}">
                <a16:creationId xmlns="" xmlns:a16="http://schemas.microsoft.com/office/drawing/2014/main" id="{6421BF00-5E2C-3D88-E57F-8CFA90FE6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02" t="20190" r="3490" b="20383"/>
          <a:stretch>
            <a:fillRect/>
          </a:stretch>
        </p:blipFill>
        <p:spPr bwMode="auto">
          <a:xfrm>
            <a:off x="5429250" y="681038"/>
            <a:ext cx="227528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AF9F8611-A594-1455-1FAC-68DC6ADB7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>
                <a:latin typeface="Gill Sans MT" panose="020B0502020104020203" pitchFamily="34" charset="0"/>
              </a:rPr>
              <a:t>ADIM 1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505B0CFB-6F96-4DDC-9406-428674A0F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tr-TR" altLang="tr-TR" sz="2100" dirty="0"/>
              <a:t>	</a:t>
            </a:r>
            <a:r>
              <a:rPr lang="tr-TR" altLang="tr-TR" sz="1800" b="1" dirty="0">
                <a:latin typeface="Gill Sans MT" panose="020B0502020104020203" pitchFamily="34" charset="0"/>
              </a:rPr>
              <a:t>Kendini tanı, güçlü ve zayıf yönlerini belirle.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endParaRPr lang="tr-TR" altLang="tr-TR" sz="1800" dirty="0">
              <a:latin typeface="Gill Sans MT" panose="020B0502020104020203" pitchFamily="34" charset="0"/>
            </a:endParaRP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tr-TR" altLang="tr-TR" sz="1800" dirty="0">
                <a:latin typeface="Gill Sans MT" panose="020B0502020104020203" pitchFamily="34" charset="0"/>
              </a:rPr>
              <a:t>	</a:t>
            </a:r>
            <a:r>
              <a:rPr lang="tr-TR" altLang="tr-TR" sz="1800" dirty="0">
                <a:solidFill>
                  <a:srgbClr val="C00000"/>
                </a:solidFill>
                <a:latin typeface="Gill Sans MT" panose="020B0502020104020203" pitchFamily="34" charset="0"/>
              </a:rPr>
              <a:t>(Biliyorum, bunu en iyi sen biliyorsun.)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="" xmlns:a16="http://schemas.microsoft.com/office/drawing/2014/main" id="{F1C93968-A603-73B1-E600-E7E9543B6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5950" y="1437085"/>
            <a:ext cx="5829300" cy="302061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tr-TR" altLang="tr-TR"/>
              <a:t> </a:t>
            </a:r>
            <a:r>
              <a:rPr lang="tr-TR" altLang="tr-TR" sz="1800" b="1">
                <a:latin typeface="Gill Sans MT" panose="020B0502020104020203" pitchFamily="34" charset="0"/>
              </a:rPr>
              <a:t>Kısa ve uzun vadeli hedefler belirle, bunları açık ve </a:t>
            </a:r>
          </a:p>
          <a:p>
            <a:pPr>
              <a:buFont typeface="Monotype Sorts"/>
              <a:buNone/>
            </a:pPr>
            <a:r>
              <a:rPr lang="tr-TR" altLang="tr-TR" sz="1800" b="1">
                <a:latin typeface="Gill Sans MT" panose="020B0502020104020203" pitchFamily="34" charset="0"/>
              </a:rPr>
              <a:t>net biçimde tanımla.</a:t>
            </a:r>
          </a:p>
          <a:p>
            <a:pPr>
              <a:buFont typeface="Monotype Sorts"/>
              <a:buNone/>
            </a:pPr>
            <a:endParaRPr lang="tr-TR" altLang="tr-TR" sz="1800" b="1">
              <a:latin typeface="Gill Sans MT" panose="020B0502020104020203" pitchFamily="34" charset="0"/>
            </a:endParaRPr>
          </a:p>
          <a:p>
            <a:pPr>
              <a:buFont typeface="Monotype Sorts"/>
              <a:buNone/>
            </a:pPr>
            <a:endParaRPr lang="tr-TR" altLang="tr-TR" sz="1800" b="1">
              <a:latin typeface="Gill Sans MT" panose="020B0502020104020203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F2B18416-E876-F98F-BB54-5B5E204D9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>
                <a:latin typeface="Gill Sans MT" panose="020B0502020104020203" pitchFamily="34" charset="0"/>
              </a:rPr>
              <a:t>ADIM 2</a:t>
            </a:r>
          </a:p>
        </p:txBody>
      </p:sp>
      <p:graphicFrame>
        <p:nvGraphicFramePr>
          <p:cNvPr id="6" name="5 Tablo">
            <a:extLst>
              <a:ext uri="{FF2B5EF4-FFF2-40B4-BE49-F238E27FC236}">
                <a16:creationId xmlns="" xmlns:a16="http://schemas.microsoft.com/office/drawing/2014/main" id="{5BC29BF6-0CDD-3474-9CA2-7B841ABFF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9704615"/>
              </p:ext>
            </p:extLst>
          </p:nvPr>
        </p:nvGraphicFramePr>
        <p:xfrm>
          <a:off x="2375298" y="2786063"/>
          <a:ext cx="3536156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Yolculuğa çıkıyorsun, unutma.</a:t>
                      </a:r>
                    </a:p>
                  </a:txBody>
                  <a:tcPr marL="68579" marR="68579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>
            <a:extLst>
              <a:ext uri="{FF2B5EF4-FFF2-40B4-BE49-F238E27FC236}">
                <a16:creationId xmlns="" xmlns:a16="http://schemas.microsoft.com/office/drawing/2014/main" id="{B1D13C89-5714-35D4-E1E1-ACBB94BD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1267" name="2 İçerik Yer Tutucusu">
            <a:extLst>
              <a:ext uri="{FF2B5EF4-FFF2-40B4-BE49-F238E27FC236}">
                <a16:creationId xmlns="" xmlns:a16="http://schemas.microsoft.com/office/drawing/2014/main" id="{8A95DFA1-1CA7-CE06-F967-E5BC70149F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1268" name="3 İçerik Yer Tutucusu">
            <a:extLst>
              <a:ext uri="{FF2B5EF4-FFF2-40B4-BE49-F238E27FC236}">
                <a16:creationId xmlns="" xmlns:a16="http://schemas.microsoft.com/office/drawing/2014/main" id="{635860E6-4D33-1259-C2C7-BDDC38AEB1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1269" name="Picture 40" descr="D:\REHBERLİK VE PSİKOLOJİ ARŞİVİ\REHBERLİK PANOSU\VERİMLİ DERS ÇALIŞMA VE ZAMAN YÖNETİMİ\1911073_291528427700735_815584342595647632_o.jpg">
            <a:extLst>
              <a:ext uri="{FF2B5EF4-FFF2-40B4-BE49-F238E27FC236}">
                <a16:creationId xmlns="" xmlns:a16="http://schemas.microsoft.com/office/drawing/2014/main" id="{ACEDB2F9-2A7D-4539-6E7E-C0D7B6EF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2" y="267892"/>
            <a:ext cx="8155898" cy="455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="" xmlns:a16="http://schemas.microsoft.com/office/drawing/2014/main" id="{3D00BE71-B764-B0A8-B29A-D62888558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tr-TR" altLang="tr-TR" dirty="0"/>
              <a:t>	</a:t>
            </a:r>
            <a:r>
              <a:rPr lang="tr-TR" altLang="tr-TR" sz="1800" b="1" dirty="0">
                <a:latin typeface="Gill Sans MT" panose="020B0502020104020203" pitchFamily="34" charset="0"/>
              </a:rPr>
              <a:t>Zihinsel, bedensel ve duygusal olarak yorgun olmadığına dikkat et.</a:t>
            </a:r>
          </a:p>
          <a:p>
            <a:pPr>
              <a:buFont typeface="Monotype Sorts"/>
              <a:buNone/>
            </a:pPr>
            <a:endParaRPr lang="tr-TR" altLang="tr-TR" sz="1800" b="1" dirty="0">
              <a:latin typeface="Gill Sans MT" panose="020B0502020104020203" pitchFamily="34" charset="0"/>
            </a:endParaRPr>
          </a:p>
          <a:p>
            <a:pPr>
              <a:buFont typeface="Monotype Sorts"/>
              <a:buNone/>
            </a:pPr>
            <a:r>
              <a:rPr lang="tr-TR" altLang="tr-TR" sz="1800" b="1" dirty="0">
                <a:latin typeface="Gill Sans MT" panose="020B0502020104020203" pitchFamily="34" charset="0"/>
              </a:rPr>
              <a:t>		Çalışmaya her yönden hazır olmalısın.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C1C7FD3D-165E-AB33-6402-3865CEB3F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>
                <a:latin typeface="Gill Sans MT" panose="020B0502020104020203" pitchFamily="34" charset="0"/>
              </a:rPr>
              <a:t>ADIM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="" xmlns:a16="http://schemas.microsoft.com/office/drawing/2014/main" id="{2F4E4F30-0CB0-335F-A489-7A84C8FDE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tr-TR" altLang="tr-TR" sz="2100" dirty="0"/>
              <a:t>	</a:t>
            </a:r>
            <a:r>
              <a:rPr lang="tr-TR" altLang="tr-TR" sz="1800" b="1" dirty="0">
                <a:latin typeface="Gill Sans MT" panose="020B0502020104020203" pitchFamily="34" charset="0"/>
              </a:rPr>
              <a:t>Çalışma ortamını kendine göre düzenle ve dikkat dağıtacak şeyleri kaldır.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="" xmlns:a16="http://schemas.microsoft.com/office/drawing/2014/main" id="{0E42591B-286D-A48D-BBB3-FF27B325E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>
                <a:latin typeface="Gill Sans MT" panose="020B0502020104020203" pitchFamily="34" charset="0"/>
              </a:rPr>
              <a:t>ADIM 4</a:t>
            </a:r>
          </a:p>
        </p:txBody>
      </p:sp>
      <p:graphicFrame>
        <p:nvGraphicFramePr>
          <p:cNvPr id="6" name="5 Tablo">
            <a:extLst>
              <a:ext uri="{FF2B5EF4-FFF2-40B4-BE49-F238E27FC236}">
                <a16:creationId xmlns="" xmlns:a16="http://schemas.microsoft.com/office/drawing/2014/main" id="{F31CA28B-7B54-369A-93E1-1792E9AB0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7384986"/>
              </p:ext>
            </p:extLst>
          </p:nvPr>
        </p:nvGraphicFramePr>
        <p:xfrm>
          <a:off x="1618938" y="2678906"/>
          <a:ext cx="5328359" cy="89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91488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accent6"/>
                          </a:solidFill>
                          <a:latin typeface="Gill Sans MT" pitchFamily="34" charset="0"/>
                        </a:rPr>
                        <a:t>DİKKAT! </a:t>
                      </a:r>
                      <a:r>
                        <a:rPr lang="tr-TR" sz="1800" dirty="0">
                          <a:solidFill>
                            <a:srgbClr val="00B0F0"/>
                          </a:solidFill>
                          <a:latin typeface="Gill Sans MT" pitchFamily="34" charset="0"/>
                        </a:rPr>
                        <a:t>Telefon, tablet, bilgisayar, televizyon vb.</a:t>
                      </a:r>
                      <a:r>
                        <a:rPr lang="tr-TR" sz="1800" baseline="0" dirty="0">
                          <a:solidFill>
                            <a:srgbClr val="00B0F0"/>
                          </a:solidFill>
                          <a:latin typeface="Gill Sans MT" pitchFamily="34" charset="0"/>
                        </a:rPr>
                        <a:t> çıkabilir.  Anladın sen onu!!!</a:t>
                      </a:r>
                      <a:endParaRPr lang="tr-TR" sz="1800" dirty="0">
                        <a:solidFill>
                          <a:srgbClr val="00B0F0"/>
                        </a:solidFill>
                        <a:latin typeface="Gill Sans MT" pitchFamily="34" charset="0"/>
                      </a:endParaRPr>
                    </a:p>
                  </a:txBody>
                  <a:tcPr marL="68580" marR="68580" marT="34264" marB="3426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İçerik Yer Tutucusu 2">
            <a:extLst>
              <a:ext uri="{FF2B5EF4-FFF2-40B4-BE49-F238E27FC236}">
                <a16:creationId xmlns="" xmlns:a16="http://schemas.microsoft.com/office/drawing/2014/main" id="{F9CD7C7B-8602-EB89-869C-7C3C58627AB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75"/>
          <a:stretch>
            <a:fillRect/>
          </a:stretch>
        </p:blipFill>
        <p:spPr>
          <a:xfrm>
            <a:off x="1296591" y="538163"/>
            <a:ext cx="6543675" cy="4572000"/>
          </a:xfrm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34A7A0FD-D24D-837A-1261-CD3020F42576}"/>
              </a:ext>
            </a:extLst>
          </p:cNvPr>
          <p:cNvSpPr/>
          <p:nvPr/>
        </p:nvSpPr>
        <p:spPr>
          <a:xfrm>
            <a:off x="1223628" y="50018"/>
            <a:ext cx="6480720" cy="461665"/>
          </a:xfrm>
          <a:prstGeom prst="rect">
            <a:avLst/>
          </a:prstGeom>
          <a:solidFill>
            <a:srgbClr val="C80085"/>
          </a:solidFill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tr-TR" sz="2400" spc="113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</a:p>
        </p:txBody>
      </p:sp>
      <p:sp>
        <p:nvSpPr>
          <p:cNvPr id="11" name="Slayt Numarası Yer Tutucusu 4">
            <a:extLst>
              <a:ext uri="{FF2B5EF4-FFF2-40B4-BE49-F238E27FC236}">
                <a16:creationId xmlns="" xmlns:a16="http://schemas.microsoft.com/office/drawing/2014/main" id="{E8AA3BF9-CE1E-C02F-DA56-97120571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0191" y="4300538"/>
            <a:ext cx="457200" cy="390525"/>
          </a:xfrm>
        </p:spPr>
        <p:txBody>
          <a:bodyPr/>
          <a:lstStyle>
            <a:lvl1pPr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fld id="{7A1C0D4E-2318-4CAA-881B-34BD00B05FBA}" type="slidenum">
              <a:rPr lang="tr-TR" altLang="tr-TR" sz="1050" b="0" i="0">
                <a:solidFill>
                  <a:schemeClr val="bg2"/>
                </a:solidFill>
                <a:latin typeface="Times New Roman" panose="02020603050405020304" pitchFamily="18" charset="0"/>
              </a:rPr>
              <a:pPr algn="ctr"/>
              <a:t>28</a:t>
            </a:fld>
            <a:endParaRPr lang="tr-TR" altLang="tr-TR" sz="1050" b="0" i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="" xmlns:a16="http://schemas.microsoft.com/office/drawing/2014/main" id="{C86E1FBF-B15F-B630-BBF6-9EF2D15E3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tr-TR" altLang="tr-TR" sz="2100" dirty="0"/>
              <a:t>	</a:t>
            </a:r>
            <a:r>
              <a:rPr lang="tr-TR" altLang="tr-TR" sz="1800" b="1" dirty="0">
                <a:latin typeface="Gill Sans MT" panose="020B0502020104020203" pitchFamily="34" charset="0"/>
              </a:rPr>
              <a:t>Uzun süre, ara vermeden çalışma. </a:t>
            </a:r>
          </a:p>
          <a:p>
            <a:pPr>
              <a:buFont typeface="Monotype Sorts"/>
              <a:buNone/>
            </a:pPr>
            <a:endParaRPr lang="tr-TR" altLang="tr-TR" sz="1800" b="1" dirty="0">
              <a:latin typeface="Gill Sans MT" panose="020B0502020104020203" pitchFamily="34" charset="0"/>
            </a:endParaRPr>
          </a:p>
          <a:p>
            <a:pPr>
              <a:buFont typeface="Monotype Sorts"/>
              <a:buNone/>
            </a:pPr>
            <a:r>
              <a:rPr lang="tr-TR" altLang="tr-TR" sz="1800" b="1" dirty="0">
                <a:latin typeface="Gill Sans MT" panose="020B0502020104020203" pitchFamily="34" charset="0"/>
              </a:rPr>
              <a:t>		Planlı çalış.</a:t>
            </a:r>
          </a:p>
          <a:p>
            <a:pPr>
              <a:buFont typeface="Monotype Sorts"/>
              <a:buNone/>
            </a:pPr>
            <a:endParaRPr lang="tr-TR" altLang="tr-TR" sz="1800" dirty="0">
              <a:latin typeface="Gill Sans MT" panose="020B0502020104020203" pitchFamily="34" charset="0"/>
            </a:endParaRPr>
          </a:p>
          <a:p>
            <a:pPr>
              <a:buFont typeface="Monotype Sorts"/>
              <a:buNone/>
            </a:pPr>
            <a:r>
              <a:rPr lang="tr-TR" altLang="tr-TR" sz="1800" dirty="0">
                <a:latin typeface="Gill Sans MT" panose="020B0502020104020203" pitchFamily="34" charset="0"/>
              </a:rPr>
              <a:t>	40-50 dakikalık dönemler halinde çalış.</a:t>
            </a:r>
          </a:p>
          <a:p>
            <a:pPr>
              <a:buFont typeface="Monotype Sorts"/>
              <a:buNone/>
            </a:pPr>
            <a:endParaRPr lang="tr-TR" altLang="tr-TR" sz="1800" dirty="0">
              <a:latin typeface="Gill Sans MT" panose="020B0502020104020203" pitchFamily="34" charset="0"/>
            </a:endParaRPr>
          </a:p>
          <a:p>
            <a:pPr>
              <a:buFont typeface="Monotype Sorts"/>
              <a:buNone/>
            </a:pPr>
            <a:r>
              <a:rPr lang="tr-TR" altLang="tr-TR" sz="1800" dirty="0">
                <a:latin typeface="Gill Sans MT" panose="020B0502020104020203" pitchFamily="34" charset="0"/>
              </a:rPr>
              <a:t>	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AC71893C-9B67-C396-6F15-4B03B42ED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>
                <a:latin typeface="Gill Sans MT" panose="020B0502020104020203" pitchFamily="34" charset="0"/>
              </a:rPr>
              <a:t>ADIM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503"/>
            <a:ext cx="9144000" cy="104926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LİSELERE YERLEŞTİRME NASIL YAPILACAK?</a:t>
            </a:r>
            <a:endParaRPr lang="vi-VN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up 15"/>
          <p:cNvGrpSpPr/>
          <p:nvPr/>
        </p:nvGrpSpPr>
        <p:grpSpPr>
          <a:xfrm>
            <a:off x="4569337" y="2709391"/>
            <a:ext cx="3960155" cy="1860581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1128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sv-SE" dirty="0" smtClean="0">
                  <a:solidFill>
                    <a:srgbClr val="002060"/>
                  </a:solidFill>
                </a:rPr>
                <a:t>İkamet adresine göre alan okullar</a:t>
              </a:r>
              <a:endParaRPr lang="tr-TR" dirty="0" smtClean="0">
                <a:solidFill>
                  <a:srgbClr val="002060"/>
                </a:solidFill>
              </a:endParaRPr>
            </a:p>
            <a:p>
              <a:pPr lvl="0" algn="ctr"/>
              <a:endParaRPr lang="sv-SE" dirty="0" smtClean="0"/>
            </a:p>
            <a:p>
              <a:pPr algn="ctr"/>
              <a:r>
                <a:rPr lang="tr-TR" sz="2100" b="1" dirty="0" smtClean="0">
                  <a:solidFill>
                    <a:schemeClr val="bg2">
                      <a:lumMod val="10000"/>
                    </a:schemeClr>
                  </a:solidFill>
                </a:rPr>
                <a:t>Yerel Yerleştirme</a:t>
              </a:r>
              <a:endParaRPr lang="en-US" sz="21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6" name="Grup 14"/>
          <p:cNvGrpSpPr/>
          <p:nvPr/>
        </p:nvGrpSpPr>
        <p:grpSpPr>
          <a:xfrm>
            <a:off x="611594" y="2713721"/>
            <a:ext cx="3978347" cy="1856255"/>
            <a:chOff x="815458" y="3554010"/>
            <a:chExt cx="5304463" cy="2475005"/>
          </a:xfrm>
        </p:grpSpPr>
        <p:grpSp>
          <p:nvGrpSpPr>
            <p:cNvPr id="7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1" y="4329845"/>
              <a:ext cx="3888062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rgbClr val="002060"/>
                  </a:solidFill>
                </a:rPr>
                <a:t>Sınavla öğrenci alan okullar</a:t>
              </a:r>
            </a:p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tr-TR" sz="2000" b="1" dirty="0" smtClean="0">
                  <a:solidFill>
                    <a:schemeClr val="bg2">
                      <a:lumMod val="10000"/>
                    </a:schemeClr>
                  </a:solidFill>
                </a:rPr>
                <a:t>Merkezi Yerleştirme</a:t>
              </a:r>
              <a:endParaRPr lang="en-US" sz="2000" b="1" i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581931" y="1940892"/>
            <a:ext cx="3947487" cy="1200329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000" b="1" spc="3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(Nitelikli) Liseler</a:t>
            </a:r>
          </a:p>
          <a:p>
            <a:endParaRPr lang="tr-TR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572000" y="1941099"/>
            <a:ext cx="3947487" cy="74635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000" b="1" spc="3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C0999783-36EA-0BDE-9FC8-816B90B49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>
                <a:latin typeface="Gill Sans MT" panose="020B0502020104020203" pitchFamily="34" charset="0"/>
              </a:rPr>
              <a:t>ADIM 6</a:t>
            </a:r>
            <a:endParaRPr lang="tr-TR" altLang="tr-TR"/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B7C0895B-B356-ED23-05ED-E3E1F49FE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3094" y="1393031"/>
            <a:ext cx="5829300" cy="30861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tr-TR" altLang="tr-TR" sz="2100"/>
              <a:t>	</a:t>
            </a:r>
            <a:r>
              <a:rPr lang="tr-TR" altLang="tr-TR" sz="1800" b="1">
                <a:latin typeface="Gill Sans MT" panose="020B0502020104020203" pitchFamily="34" charset="0"/>
              </a:rPr>
              <a:t>Anlayarak oku,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tr-TR" altLang="tr-TR" sz="1800" b="1">
                <a:latin typeface="Gill Sans MT" panose="020B0502020104020203" pitchFamily="34" charset="0"/>
              </a:rPr>
              <a:t>	Önemli yerlerin altını çiz,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tr-TR" altLang="tr-TR" sz="1800" b="1">
                <a:latin typeface="Gill Sans MT" panose="020B0502020104020203" pitchFamily="34" charset="0"/>
              </a:rPr>
              <a:t>	Gerektiğinde ekleme yap.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endParaRPr lang="tr-TR" altLang="tr-TR" sz="2100"/>
          </a:p>
        </p:txBody>
      </p:sp>
      <p:graphicFrame>
        <p:nvGraphicFramePr>
          <p:cNvPr id="6" name="5 Tablo">
            <a:extLst>
              <a:ext uri="{FF2B5EF4-FFF2-40B4-BE49-F238E27FC236}">
                <a16:creationId xmlns="" xmlns:a16="http://schemas.microsoft.com/office/drawing/2014/main" id="{998B9AC9-BA19-8FC4-96D6-724C127ED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9205140"/>
              </p:ext>
            </p:extLst>
          </p:nvPr>
        </p:nvGraphicFramePr>
        <p:xfrm>
          <a:off x="2321719" y="2786062"/>
          <a:ext cx="4572000" cy="891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91779">
                <a:tc>
                  <a:txBody>
                    <a:bodyPr/>
                    <a:lstStyle/>
                    <a:p>
                      <a:r>
                        <a:rPr lang="tr-TR" sz="1800" b="1" baseline="0" dirty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Oku-Anlat-Yaz </a:t>
                      </a:r>
                      <a:r>
                        <a:rPr lang="tr-TR" sz="1800" baseline="0" dirty="0">
                          <a:latin typeface="Gill Sans MT" pitchFamily="34" charset="0"/>
                        </a:rPr>
                        <a:t> </a:t>
                      </a:r>
                    </a:p>
                    <a:p>
                      <a:r>
                        <a:rPr lang="tr-TR" sz="1800" baseline="0" dirty="0">
                          <a:solidFill>
                            <a:srgbClr val="00B0F0"/>
                          </a:solidFill>
                          <a:latin typeface="Gill Sans MT" pitchFamily="34" charset="0"/>
                        </a:rPr>
                        <a:t>(Denersen hiç unutmazsın)</a:t>
                      </a:r>
                      <a:endParaRPr lang="tr-TR" sz="1800" dirty="0">
                        <a:solidFill>
                          <a:srgbClr val="00B0F0"/>
                        </a:solidFill>
                        <a:latin typeface="Gill Sans MT" pitchFamily="34" charset="0"/>
                      </a:endParaRPr>
                    </a:p>
                  </a:txBody>
                  <a:tcPr marL="68580" marR="68580" marT="34299" marB="3429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İçerik Yer Tutucusu">
            <a:extLst>
              <a:ext uri="{FF2B5EF4-FFF2-40B4-BE49-F238E27FC236}">
                <a16:creationId xmlns="" xmlns:a16="http://schemas.microsoft.com/office/drawing/2014/main" id="{F6FC9F3B-6234-9051-39E1-34BE1918C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tr-TR" altLang="tr-TR" dirty="0"/>
              <a:t>	</a:t>
            </a:r>
            <a:r>
              <a:rPr lang="tr-TR" altLang="tr-TR" sz="1800" b="1" dirty="0">
                <a:latin typeface="Gill Sans MT" panose="020B0502020104020203" pitchFamily="34" charset="0"/>
              </a:rPr>
              <a:t>Çalışırken çok sık hayale dalıyor ya da kopuyorsan kısa bir mola ver.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25A263C1-236A-BF57-9016-C4E13F89A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>
                <a:latin typeface="Gill Sans MT" panose="020B0502020104020203" pitchFamily="34" charset="0"/>
              </a:rPr>
              <a:t>ADIM 7</a:t>
            </a:r>
            <a:endParaRPr lang="tr-TR" altLang="tr-TR"/>
          </a:p>
        </p:txBody>
      </p:sp>
      <p:graphicFrame>
        <p:nvGraphicFramePr>
          <p:cNvPr id="5" name="4 Tablo">
            <a:extLst>
              <a:ext uri="{FF2B5EF4-FFF2-40B4-BE49-F238E27FC236}">
                <a16:creationId xmlns="" xmlns:a16="http://schemas.microsoft.com/office/drawing/2014/main" id="{1A62C576-F4F2-5900-60F4-7D14F5C97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5383581"/>
              </p:ext>
            </p:extLst>
          </p:nvPr>
        </p:nvGraphicFramePr>
        <p:xfrm>
          <a:off x="2428875" y="2786062"/>
          <a:ext cx="4572000" cy="61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17168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Hayallerden ve endişelerden</a:t>
                      </a:r>
                      <a:r>
                        <a:rPr lang="tr-TR" sz="1800" baseline="0" dirty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 uzak durmaya çalış.</a:t>
                      </a:r>
                      <a:endParaRPr lang="tr-TR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68580" marR="68580" marT="34264" marB="3426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İçerik Yer Tutucusu">
            <a:extLst>
              <a:ext uri="{FF2B5EF4-FFF2-40B4-BE49-F238E27FC236}">
                <a16:creationId xmlns="" xmlns:a16="http://schemas.microsoft.com/office/drawing/2014/main" id="{2F208B2F-52CF-AE2A-A5C3-B79CDF2D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tr-TR" altLang="tr-TR" b="1" dirty="0"/>
              <a:t>	</a:t>
            </a:r>
            <a:r>
              <a:rPr lang="tr-TR" altLang="tr-TR" sz="1800" b="1" dirty="0">
                <a:latin typeface="Gill Sans MT" panose="020B0502020104020203" pitchFamily="34" charset="0"/>
              </a:rPr>
              <a:t>Ders çalışmanı aksatan ya da kolaylaştıran durumları not al.</a:t>
            </a:r>
          </a:p>
          <a:p>
            <a:pPr>
              <a:buFont typeface="Monotype Sorts"/>
              <a:buNone/>
            </a:pPr>
            <a:endParaRPr lang="tr-TR" altLang="tr-TR" sz="1800" dirty="0">
              <a:latin typeface="Gill Sans MT" panose="020B0502020104020203" pitchFamily="34" charset="0"/>
            </a:endParaRPr>
          </a:p>
          <a:p>
            <a:pPr>
              <a:buFont typeface="Monotype Sorts"/>
              <a:buNone/>
            </a:pPr>
            <a:r>
              <a:rPr lang="tr-TR" altLang="tr-TR" sz="1800" dirty="0">
                <a:latin typeface="Gill Sans MT" panose="020B0502020104020203" pitchFamily="34" charset="0"/>
              </a:rPr>
              <a:t>	Olumsuz alışkanlıkları bırakmaya çalış.</a:t>
            </a:r>
          </a:p>
          <a:p>
            <a:pPr>
              <a:buFont typeface="Monotype Sorts"/>
              <a:buNone/>
            </a:pPr>
            <a:r>
              <a:rPr lang="tr-TR" altLang="tr-TR" sz="1800" dirty="0">
                <a:latin typeface="Gill Sans MT" panose="020B0502020104020203" pitchFamily="34" charset="0"/>
              </a:rPr>
              <a:t>	Olumlu alışkanlıkları sürdürmeye devam et.</a:t>
            </a:r>
          </a:p>
          <a:p>
            <a:pPr>
              <a:buFont typeface="Monotype Sorts"/>
              <a:buNone/>
            </a:pPr>
            <a:endParaRPr lang="tr-TR" altLang="tr-TR" sz="1800" dirty="0">
              <a:latin typeface="Gill Sans MT" panose="020B0502020104020203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="" xmlns:a16="http://schemas.microsoft.com/office/drawing/2014/main" id="{4D953159-31B1-0440-3FF1-58AE41BAD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>
                <a:latin typeface="Gill Sans MT" panose="020B0502020104020203" pitchFamily="34" charset="0"/>
              </a:rPr>
              <a:t>ADIM 8</a:t>
            </a:r>
            <a:endParaRPr lang="tr-TR" altLang="tr-TR"/>
          </a:p>
        </p:txBody>
      </p:sp>
      <p:graphicFrame>
        <p:nvGraphicFramePr>
          <p:cNvPr id="7" name="6 Tablo">
            <a:extLst>
              <a:ext uri="{FF2B5EF4-FFF2-40B4-BE49-F238E27FC236}">
                <a16:creationId xmlns="" xmlns:a16="http://schemas.microsoft.com/office/drawing/2014/main" id="{AE447D17-41DF-CFFA-93B8-CEE0DE43B8FC}"/>
              </a:ext>
            </a:extLst>
          </p:cNvPr>
          <p:cNvGraphicFramePr>
            <a:graphicFrameLocks noGrp="1"/>
          </p:cNvGraphicFramePr>
          <p:nvPr/>
        </p:nvGraphicFramePr>
        <p:xfrm>
          <a:off x="2321719" y="3375422"/>
          <a:ext cx="4572000" cy="105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002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ALIŞKANLIKLARIM</a:t>
                      </a:r>
                    </a:p>
                    <a:p>
                      <a:endParaRPr lang="tr-TR" sz="1400" dirty="0"/>
                    </a:p>
                  </a:txBody>
                  <a:tcPr marL="68580" marR="68580" marT="34274" marB="34274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r>
                        <a:rPr lang="tr-TR" sz="1400" dirty="0"/>
                        <a:t>Olumlu</a:t>
                      </a:r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8</a:t>
                      </a:r>
                    </a:p>
                  </a:txBody>
                  <a:tcPr marL="68580" marR="68580" marT="34274" marB="3427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r>
                        <a:rPr lang="tr-TR" sz="1400" dirty="0"/>
                        <a:t>Olumsuz</a:t>
                      </a:r>
                    </a:p>
                  </a:txBody>
                  <a:tcPr marL="68580" marR="68580" marT="34274" marB="34274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3</a:t>
                      </a:r>
                    </a:p>
                  </a:txBody>
                  <a:tcPr marL="68580" marR="68580" marT="34274" marB="3427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İçerik Yer Tutucusu">
            <a:extLst>
              <a:ext uri="{FF2B5EF4-FFF2-40B4-BE49-F238E27FC236}">
                <a16:creationId xmlns="" xmlns:a16="http://schemas.microsoft.com/office/drawing/2014/main" id="{D18A2962-F837-78C2-BF84-C8AFB3FC3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tr-TR" altLang="tr-TR" dirty="0"/>
              <a:t>	</a:t>
            </a:r>
            <a:r>
              <a:rPr lang="tr-TR" altLang="tr-TR" sz="1800" b="1" dirty="0">
                <a:latin typeface="Gill Sans MT" panose="020B0502020104020203" pitchFamily="34" charset="0"/>
              </a:rPr>
              <a:t>Sağlıklı beslenme ve uyumaya devam et.</a:t>
            </a:r>
          </a:p>
          <a:p>
            <a:pPr>
              <a:buFont typeface="Monotype Sorts"/>
              <a:buNone/>
            </a:pPr>
            <a:endParaRPr lang="tr-TR" altLang="tr-TR" sz="1800" b="1" dirty="0">
              <a:latin typeface="Gill Sans MT" panose="020B0502020104020203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="" xmlns:a16="http://schemas.microsoft.com/office/drawing/2014/main" id="{B9D42478-F27D-E56B-D1CB-B589E3ACC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latin typeface="Gill Sans MT" panose="020B0502020104020203" pitchFamily="34" charset="0"/>
              </a:rPr>
              <a:t>ADIM 9</a:t>
            </a:r>
            <a:endParaRPr lang="tr-TR" alt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İçerik Yer Tutucusu">
            <a:extLst>
              <a:ext uri="{FF2B5EF4-FFF2-40B4-BE49-F238E27FC236}">
                <a16:creationId xmlns="" xmlns:a16="http://schemas.microsoft.com/office/drawing/2014/main" id="{57D09591-FBAA-5112-584A-8EEEC296A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0" y="1371600"/>
            <a:ext cx="5829300" cy="3236119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tr-TR" altLang="tr-TR"/>
              <a:t>	</a:t>
            </a:r>
            <a:r>
              <a:rPr lang="tr-TR" altLang="tr-TR" sz="1800" b="1">
                <a:latin typeface="Gill Sans MT" panose="020B0502020104020203" pitchFamily="34" charset="0"/>
              </a:rPr>
              <a:t>Hemen pes etme.</a:t>
            </a:r>
          </a:p>
          <a:p>
            <a:pPr>
              <a:buFont typeface="Monotype Sorts"/>
              <a:buNone/>
            </a:pPr>
            <a:endParaRPr lang="tr-TR" altLang="tr-TR" sz="1800">
              <a:latin typeface="Gill Sans MT" panose="020B0502020104020203" pitchFamily="34" charset="0"/>
            </a:endParaRPr>
          </a:p>
          <a:p>
            <a:pPr>
              <a:buFont typeface="Monotype Sorts"/>
              <a:buNone/>
            </a:pPr>
            <a:r>
              <a:rPr lang="tr-TR" altLang="tr-TR" sz="1800">
                <a:latin typeface="Gill Sans MT" panose="020B0502020104020203" pitchFamily="34" charset="0"/>
              </a:rPr>
              <a:t>	Herkesin senin gibi olduğunu ve bir çok şeyi iyi yapamadığını fark ettiğinde, bunun </a:t>
            </a:r>
          </a:p>
          <a:p>
            <a:pPr>
              <a:buFont typeface="Monotype Sorts"/>
              <a:buNone/>
            </a:pPr>
            <a:r>
              <a:rPr lang="tr-TR" altLang="tr-TR" sz="1800">
                <a:latin typeface="Gill Sans MT" panose="020B0502020104020203" pitchFamily="34" charset="0"/>
              </a:rPr>
              <a:t>    normal olduğunu unutma.</a:t>
            </a:r>
          </a:p>
          <a:p>
            <a:pPr>
              <a:buFont typeface="Monotype Sorts"/>
              <a:buNone/>
            </a:pPr>
            <a:r>
              <a:rPr lang="tr-TR" altLang="tr-TR" sz="1800">
                <a:latin typeface="Gill Sans MT" panose="020B0502020104020203" pitchFamily="34" charset="0"/>
              </a:rPr>
              <a:t>	Yeter ki üstüne git.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="" xmlns:a16="http://schemas.microsoft.com/office/drawing/2014/main" id="{8AFB135F-E09B-C1B6-70D0-1296879F9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>
                <a:latin typeface="Gill Sans MT" panose="020B0502020104020203" pitchFamily="34" charset="0"/>
              </a:rPr>
              <a:t>ADIM 10</a:t>
            </a:r>
            <a:endParaRPr lang="tr-TR" altLang="tr-TR"/>
          </a:p>
        </p:txBody>
      </p:sp>
      <p:graphicFrame>
        <p:nvGraphicFramePr>
          <p:cNvPr id="5" name="4 Tablo">
            <a:extLst>
              <a:ext uri="{FF2B5EF4-FFF2-40B4-BE49-F238E27FC236}">
                <a16:creationId xmlns="" xmlns:a16="http://schemas.microsoft.com/office/drawing/2014/main" id="{D91D4DB5-CD7E-7BDD-3421-B067795F7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6693371"/>
              </p:ext>
            </p:extLst>
          </p:nvPr>
        </p:nvGraphicFramePr>
        <p:xfrm>
          <a:off x="1064419" y="3804048"/>
          <a:ext cx="7075240" cy="75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5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4856">
                <a:tc>
                  <a:txBody>
                    <a:bodyPr/>
                    <a:lstStyle/>
                    <a:p>
                      <a:r>
                        <a:rPr lang="tr-TR" sz="1500" b="1" dirty="0">
                          <a:solidFill>
                            <a:schemeClr val="tx1"/>
                          </a:solidFill>
                        </a:rPr>
                        <a:t>Unutma; Taşı delen suyun gücü değil, damlaların sürekliliğidir.       </a:t>
                      </a:r>
                    </a:p>
                    <a:p>
                      <a:r>
                        <a:rPr lang="tr-TR" sz="1500" b="1" dirty="0">
                          <a:solidFill>
                            <a:schemeClr val="tx1"/>
                          </a:solidFill>
                        </a:rPr>
                        <a:t>                      Damla ol ve o taşı del. </a:t>
                      </a:r>
                    </a:p>
                    <a:p>
                      <a:r>
                        <a:rPr lang="tr-TR" sz="1500" b="1" dirty="0">
                          <a:solidFill>
                            <a:schemeClr val="tx1"/>
                          </a:solidFill>
                        </a:rPr>
                        <a:t>                                          Yapabilirsin,</a:t>
                      </a:r>
                      <a:r>
                        <a:rPr lang="tr-TR" sz="1500" b="1" baseline="0" dirty="0">
                          <a:solidFill>
                            <a:schemeClr val="tx1"/>
                          </a:solidFill>
                        </a:rPr>
                        <a:t> BİLİYORUM.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CF2F88E-6960-BE86-E0D5-EB903F7E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04" y="257682"/>
            <a:ext cx="7713900" cy="572700"/>
          </a:xfrm>
        </p:spPr>
        <p:txBody>
          <a:bodyPr/>
          <a:lstStyle/>
          <a:p>
            <a:r>
              <a:rPr lang="tr-TR" dirty="0"/>
              <a:t>Hepsine bir daha bakalım</a:t>
            </a:r>
          </a:p>
        </p:txBody>
      </p:sp>
      <p:graphicFrame>
        <p:nvGraphicFramePr>
          <p:cNvPr id="3" name="Tablo 3">
            <a:extLst>
              <a:ext uri="{FF2B5EF4-FFF2-40B4-BE49-F238E27FC236}">
                <a16:creationId xmlns="" xmlns:a16="http://schemas.microsoft.com/office/drawing/2014/main" id="{75C272F9-6266-C327-5A8A-0137A31B9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0899265"/>
              </p:ext>
            </p:extLst>
          </p:nvPr>
        </p:nvGraphicFramePr>
        <p:xfrm>
          <a:off x="1441554" y="1107700"/>
          <a:ext cx="6096000" cy="3048000"/>
        </p:xfrm>
        <a:graphic>
          <a:graphicData uri="http://schemas.openxmlformats.org/drawingml/2006/table">
            <a:tbl>
              <a:tblPr firstRow="1" bandRow="1">
                <a:tableStyleId>{37DDEF0A-4B4B-4005-9A59-5260B9D8C887}</a:tableStyleId>
              </a:tblPr>
              <a:tblGrid>
                <a:gridCol w="417226">
                  <a:extLst>
                    <a:ext uri="{9D8B030D-6E8A-4147-A177-3AD203B41FA5}">
                      <a16:colId xmlns="" xmlns:a16="http://schemas.microsoft.com/office/drawing/2014/main" val="1441566936"/>
                    </a:ext>
                  </a:extLst>
                </a:gridCol>
                <a:gridCol w="5678774">
                  <a:extLst>
                    <a:ext uri="{9D8B030D-6E8A-4147-A177-3AD203B41FA5}">
                      <a16:colId xmlns="" xmlns:a16="http://schemas.microsoft.com/office/drawing/2014/main" val="2362667190"/>
                    </a:ext>
                  </a:extLst>
                </a:gridCol>
              </a:tblGrid>
              <a:tr h="296672">
                <a:tc>
                  <a:txBody>
                    <a:bodyPr/>
                    <a:lstStyle/>
                    <a:p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altLang="tr-TR" sz="1400" b="0" dirty="0">
                          <a:solidFill>
                            <a:schemeClr val="accent6"/>
                          </a:solidFill>
                          <a:latin typeface="+mn-lt"/>
                        </a:rPr>
                        <a:t>Kendini tanı, güçlü ve zayıf yönlerini belirle.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717424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accent6"/>
                          </a:solidFill>
                          <a:latin typeface="+mn-lt"/>
                        </a:rPr>
                        <a:t>Hedef belirle.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5638239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1400" b="0" dirty="0">
                          <a:solidFill>
                            <a:schemeClr val="accent6"/>
                          </a:solidFill>
                          <a:latin typeface="+mn-lt"/>
                        </a:rPr>
                        <a:t>Zihinsel, bedensel ve duygusal olarak hazır ol. </a:t>
                      </a:r>
                      <a:endParaRPr lang="tr-TR" b="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7847524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accent6"/>
                          </a:solidFill>
                          <a:latin typeface="+mn-lt"/>
                        </a:rPr>
                        <a:t>Çalışma ortamını düzenle.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3282352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altLang="tr-TR" sz="1400" b="0" dirty="0">
                          <a:solidFill>
                            <a:schemeClr val="accent6"/>
                          </a:solidFill>
                          <a:latin typeface="+mn-lt"/>
                        </a:rPr>
                        <a:t>Planlı çalış.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8740479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r>
                        <a:rPr lang="tr-T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baseline="0" dirty="0">
                          <a:solidFill>
                            <a:schemeClr val="accent6"/>
                          </a:solidFill>
                          <a:latin typeface="+mn-lt"/>
                        </a:rPr>
                        <a:t>Oku-Anlat-Yaz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8360804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1400" b="0" dirty="0">
                          <a:solidFill>
                            <a:schemeClr val="accent6"/>
                          </a:solidFill>
                          <a:latin typeface="+mn-lt"/>
                        </a:rPr>
                        <a:t>Çalışırken çok sık hayale dalıyor ya da kopuyorsan kısa bir mola ver.</a:t>
                      </a:r>
                      <a:endParaRPr lang="tr-TR" b="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7030370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altLang="tr-TR" sz="1400" b="0" dirty="0">
                          <a:solidFill>
                            <a:schemeClr val="accent6"/>
                          </a:solidFill>
                          <a:latin typeface="+mn-lt"/>
                        </a:rPr>
                        <a:t>Ders çalışmanı aksatan ya da kolaylaştıran durumları not 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8370198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altLang="tr-TR" sz="1400" b="0" dirty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Sağlıklı beslenme ve uyumaya devam 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2001056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accent6"/>
                          </a:solidFill>
                          <a:latin typeface="+mn-lt"/>
                        </a:rPr>
                        <a:t>Hemen pes etme.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32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371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37"/>
          <p:cNvGrpSpPr/>
          <p:nvPr/>
        </p:nvGrpSpPr>
        <p:grpSpPr>
          <a:xfrm>
            <a:off x="4074602" y="554636"/>
            <a:ext cx="4815910" cy="3629021"/>
            <a:chOff x="309900" y="238100"/>
            <a:chExt cx="7048350" cy="5237800"/>
          </a:xfrm>
        </p:grpSpPr>
        <p:sp>
          <p:nvSpPr>
            <p:cNvPr id="582" name="Google Shape;582;p37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37"/>
          <p:cNvSpPr/>
          <p:nvPr/>
        </p:nvSpPr>
        <p:spPr>
          <a:xfrm>
            <a:off x="4249726" y="3647250"/>
            <a:ext cx="4015500" cy="447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592" name="Google Shape;592;p37"/>
          <p:cNvSpPr txBox="1">
            <a:spLocks noGrp="1"/>
          </p:cNvSpPr>
          <p:nvPr>
            <p:ph type="title"/>
          </p:nvPr>
        </p:nvSpPr>
        <p:spPr>
          <a:xfrm>
            <a:off x="4249726" y="1923894"/>
            <a:ext cx="4015500" cy="15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r-TR" sz="3200" dirty="0"/>
              <a:t>Peki; </a:t>
            </a:r>
            <a:br>
              <a:rPr lang="tr-TR" sz="3200" dirty="0"/>
            </a:br>
            <a:r>
              <a:rPr lang="tr-TR" sz="3200" dirty="0"/>
              <a:t>Ebeveynler olarak bizim yapmamız gerekenler</a:t>
            </a:r>
            <a:endParaRPr sz="3200" dirty="0"/>
          </a:p>
        </p:txBody>
      </p:sp>
      <p:sp>
        <p:nvSpPr>
          <p:cNvPr id="594" name="Google Shape;594;p37"/>
          <p:cNvSpPr txBox="1">
            <a:spLocks noGrp="1"/>
          </p:cNvSpPr>
          <p:nvPr>
            <p:ph type="subTitle" idx="1"/>
          </p:nvPr>
        </p:nvSpPr>
        <p:spPr>
          <a:xfrm>
            <a:off x="4249725" y="3674700"/>
            <a:ext cx="40155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LGS Dönemi</a:t>
            </a:r>
            <a:endParaRPr dirty="0"/>
          </a:p>
        </p:txBody>
      </p:sp>
      <p:pic>
        <p:nvPicPr>
          <p:cNvPr id="5" name="Google Shape;747;p47">
            <a:extLst>
              <a:ext uri="{FF2B5EF4-FFF2-40B4-BE49-F238E27FC236}">
                <a16:creationId xmlns="" xmlns:a16="http://schemas.microsoft.com/office/drawing/2014/main" id="{FE2ED967-4022-462D-74D4-E55A555BCB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593" b="21740"/>
          <a:stretch/>
        </p:blipFill>
        <p:spPr>
          <a:xfrm>
            <a:off x="587160" y="1054890"/>
            <a:ext cx="3084600" cy="3084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Google Shape;748;p47">
            <a:extLst>
              <a:ext uri="{FF2B5EF4-FFF2-40B4-BE49-F238E27FC236}">
                <a16:creationId xmlns="" xmlns:a16="http://schemas.microsoft.com/office/drawing/2014/main" id="{A43B8EDF-BD48-47EE-4E87-16DEFA0BE04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199735" flipH="1">
            <a:off x="2864403" y="3355847"/>
            <a:ext cx="549629" cy="51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49;p47">
            <a:extLst>
              <a:ext uri="{FF2B5EF4-FFF2-40B4-BE49-F238E27FC236}">
                <a16:creationId xmlns="" xmlns:a16="http://schemas.microsoft.com/office/drawing/2014/main" id="{C9928BA2-6DC1-D7C6-D786-427C581239F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199581" flipH="1">
            <a:off x="3343724" y="2856613"/>
            <a:ext cx="407149" cy="3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99;p37">
            <a:extLst>
              <a:ext uri="{FF2B5EF4-FFF2-40B4-BE49-F238E27FC236}">
                <a16:creationId xmlns="" xmlns:a16="http://schemas.microsoft.com/office/drawing/2014/main" id="{EE4AD60B-5E01-802D-F6BD-7C8C791CEC3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00054">
            <a:off x="2920283" y="1253366"/>
            <a:ext cx="373248" cy="3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73;p37">
            <a:extLst>
              <a:ext uri="{FF2B5EF4-FFF2-40B4-BE49-F238E27FC236}">
                <a16:creationId xmlns="" xmlns:a16="http://schemas.microsoft.com/office/drawing/2014/main" id="{365FB948-5211-8CD6-B309-176984CB0F3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9860">
            <a:off x="74448" y="1737101"/>
            <a:ext cx="773901" cy="69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74;p37">
            <a:extLst>
              <a:ext uri="{FF2B5EF4-FFF2-40B4-BE49-F238E27FC236}">
                <a16:creationId xmlns="" xmlns:a16="http://schemas.microsoft.com/office/drawing/2014/main" id="{2E768ADD-2D7A-A1D1-088F-A3F5D366C3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799867">
            <a:off x="253498" y="2332214"/>
            <a:ext cx="529818" cy="473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2"/>
          <p:cNvSpPr txBox="1">
            <a:spLocks noGrp="1"/>
          </p:cNvSpPr>
          <p:nvPr>
            <p:ph type="title"/>
          </p:nvPr>
        </p:nvSpPr>
        <p:spPr>
          <a:xfrm>
            <a:off x="1530926" y="728337"/>
            <a:ext cx="62122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 dirty="0"/>
              <a:t>EN SIK RASTLANAN PROBLEMLER</a:t>
            </a:r>
            <a:endParaRPr sz="3000" dirty="0"/>
          </a:p>
        </p:txBody>
      </p:sp>
      <p:pic>
        <p:nvPicPr>
          <p:cNvPr id="662" name="Google Shape;6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39218" flipH="1">
            <a:off x="861999" y="1818169"/>
            <a:ext cx="476720" cy="4505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Google Shape;526;p34">
            <a:extLst>
              <a:ext uri="{FF2B5EF4-FFF2-40B4-BE49-F238E27FC236}">
                <a16:creationId xmlns="" xmlns:a16="http://schemas.microsoft.com/office/drawing/2014/main" id="{98F3399F-3B4D-3DD4-5343-1F20BE482F1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82265228"/>
              </p:ext>
            </p:extLst>
          </p:nvPr>
        </p:nvGraphicFramePr>
        <p:xfrm>
          <a:off x="3208098" y="2644729"/>
          <a:ext cx="2838641" cy="1401960"/>
        </p:xfrm>
        <a:graphic>
          <a:graphicData uri="http://schemas.openxmlformats.org/drawingml/2006/table">
            <a:tbl>
              <a:tblPr>
                <a:noFill/>
                <a:tableStyleId>{37DDEF0A-4B4B-4005-9A59-5260B9D8C887}</a:tableStyleId>
              </a:tblPr>
              <a:tblGrid>
                <a:gridCol w="2299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8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8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b="1" dirty="0">
                          <a:solidFill>
                            <a:schemeClr val="accent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1100" b="1" dirty="0">
                        <a:solidFill>
                          <a:schemeClr val="accent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tr-TR" sz="1000" dirty="0">
                          <a:solidFill>
                            <a:schemeClr val="accent6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HEDEFSİZLİK</a:t>
                      </a:r>
                      <a:endParaRPr sz="1000" dirty="0">
                        <a:solidFill>
                          <a:schemeClr val="accent6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1100" b="1" dirty="0">
                        <a:solidFill>
                          <a:schemeClr val="accent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tr-TR" sz="1000" dirty="0">
                          <a:solidFill>
                            <a:schemeClr val="accent6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KAYGI</a:t>
                      </a:r>
                      <a:endParaRPr sz="1000" dirty="0">
                        <a:solidFill>
                          <a:schemeClr val="accent6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1100" b="1" dirty="0">
                        <a:solidFill>
                          <a:schemeClr val="accent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tr-TR" sz="1000" dirty="0">
                          <a:solidFill>
                            <a:schemeClr val="accent6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ÖZGÜVEN EKSİKLİĞİ</a:t>
                      </a:r>
                      <a:endParaRPr sz="1000" dirty="0">
                        <a:solidFill>
                          <a:schemeClr val="accent6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8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b="1" dirty="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1100" b="1" dirty="0">
                        <a:solidFill>
                          <a:schemeClr val="accent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tr-TR" sz="1000" dirty="0">
                          <a:solidFill>
                            <a:schemeClr val="accent6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MOTİVASYON EKSİKLİĞİ</a:t>
                      </a:r>
                      <a:endParaRPr sz="1000" dirty="0">
                        <a:solidFill>
                          <a:schemeClr val="accent6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Google Shape;530;p34">
            <a:extLst>
              <a:ext uri="{FF2B5EF4-FFF2-40B4-BE49-F238E27FC236}">
                <a16:creationId xmlns="" xmlns:a16="http://schemas.microsoft.com/office/drawing/2014/main" id="{B8297C0A-D607-D776-4338-05BD3CD22A2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00114">
            <a:off x="2912431" y="2390016"/>
            <a:ext cx="432961" cy="38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31;p34">
            <a:extLst>
              <a:ext uri="{FF2B5EF4-FFF2-40B4-BE49-F238E27FC236}">
                <a16:creationId xmlns="" xmlns:a16="http://schemas.microsoft.com/office/drawing/2014/main" id="{2C226C01-BB34-E20F-DE0D-B951C68C1D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107">
            <a:off x="5867111" y="3442055"/>
            <a:ext cx="521688" cy="49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1"/>
          <p:cNvSpPr txBox="1">
            <a:spLocks noGrp="1"/>
          </p:cNvSpPr>
          <p:nvPr>
            <p:ph type="title"/>
          </p:nvPr>
        </p:nvSpPr>
        <p:spPr>
          <a:xfrm>
            <a:off x="3084811" y="464538"/>
            <a:ext cx="2721600" cy="726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Hedef</a:t>
            </a:r>
            <a:endParaRPr dirty="0"/>
          </a:p>
        </p:txBody>
      </p:sp>
      <p:sp>
        <p:nvSpPr>
          <p:cNvPr id="828" name="Google Shape;828;p51"/>
          <p:cNvSpPr txBox="1">
            <a:spLocks noGrp="1"/>
          </p:cNvSpPr>
          <p:nvPr>
            <p:ph type="subTitle" idx="1"/>
          </p:nvPr>
        </p:nvSpPr>
        <p:spPr>
          <a:xfrm>
            <a:off x="1191719" y="1543650"/>
            <a:ext cx="7135318" cy="2515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C00000"/>
                </a:solidFill>
              </a:rPr>
              <a:t>Çocuğunuza </a:t>
            </a:r>
            <a:r>
              <a:rPr lang="tr-TR" b="1" dirty="0" smtClean="0">
                <a:solidFill>
                  <a:srgbClr val="C00000"/>
                </a:solidFill>
              </a:rPr>
              <a:t>3.bir </a:t>
            </a:r>
            <a:r>
              <a:rPr lang="tr-TR" b="1" dirty="0">
                <a:solidFill>
                  <a:srgbClr val="C00000"/>
                </a:solidFill>
              </a:rPr>
              <a:t>kişinin lise hedefini sorduğunu düşünün, çocuğunuzun verdiği cevap kendi hayali mi yoksa sizin hayaliniz mi?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Çocuğunuzun fikirlerini, hayallerini konuşun.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Sistem hakkında bilgilenin ve çocuğunuzun da bilgilenmesi için yol gösterin.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Birlikte edindiğiniz bu bilgileri karşılaştırın, konuşun, tartışın…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Bilgiler ışığında çocuğunuzun belirlediği yol haritasında ihtiyacı olan desteği sağlayın.</a:t>
            </a:r>
          </a:p>
        </p:txBody>
      </p:sp>
      <p:pic>
        <p:nvPicPr>
          <p:cNvPr id="836" name="Google Shape;83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599997">
            <a:off x="7835059" y="304122"/>
            <a:ext cx="366458" cy="32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00081">
            <a:off x="8146244" y="592126"/>
            <a:ext cx="648561" cy="6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00036">
            <a:off x="529890" y="2312260"/>
            <a:ext cx="370408" cy="350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Kaygı</a:t>
            </a:r>
            <a:endParaRPr dirty="0"/>
          </a:p>
        </p:txBody>
      </p:sp>
      <p:sp>
        <p:nvSpPr>
          <p:cNvPr id="668" name="Google Shape;668;p43"/>
          <p:cNvSpPr txBox="1">
            <a:spLocks noGrp="1"/>
          </p:cNvSpPr>
          <p:nvPr>
            <p:ph type="subTitle" idx="1"/>
          </p:nvPr>
        </p:nvSpPr>
        <p:spPr>
          <a:xfrm>
            <a:off x="1813792" y="1586681"/>
            <a:ext cx="6461371" cy="2971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Kaygı bulaşıcıdır. Sınav kaygısı yaşayan çocukların büyük bir bölümü ailesinin yaşadığı kaygıdan dolayı kaygılanır. Yani kaygıyı ailesinden alır.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b="1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chemeClr val="bg2">
                    <a:lumMod val="10000"/>
                  </a:schemeClr>
                </a:solidFill>
              </a:rPr>
              <a:t>Hangisi daha önemli sınav başarısı mı çocuğunuz mu?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Kaygının ne olduğunu öğrenin ve bilgilenin.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Çocuğunuza sınavın önemsiz olduğunu söyleyip her akşam o gün kaç soru çözdüğünü sormayın!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Çocuğunuzun gerçek eksiğini tespit edin ve bu eksiğe yönelik ihtiyaçlarını karşılayın.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Kaygı hissediyorsanız mutlaka önce kendiniz bir uzman ile görüşün.</a:t>
            </a:r>
          </a:p>
        </p:txBody>
      </p:sp>
      <p:pic>
        <p:nvPicPr>
          <p:cNvPr id="680" name="Google Shape;6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99995">
            <a:off x="7745391" y="394646"/>
            <a:ext cx="354019" cy="31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199995">
            <a:off x="8351575" y="249064"/>
            <a:ext cx="479789" cy="45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41" flipH="1">
            <a:off x="7974398" y="744755"/>
            <a:ext cx="646154" cy="57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480012" flipH="1">
            <a:off x="222806" y="4160412"/>
            <a:ext cx="660373" cy="62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79983">
            <a:off x="712025" y="4455920"/>
            <a:ext cx="479448" cy="42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000">
            <a:off x="685513" y="3724626"/>
            <a:ext cx="309824" cy="27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 Başlık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Alt Başlık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Alt Başlık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Başlık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Alt Başlık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10 Alt Başlık"/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11 Başlık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12 Alt Başlık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13 Alt Başlık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Özgüven Eksikliği</a:t>
            </a:r>
            <a:endParaRPr dirty="0"/>
          </a:p>
        </p:txBody>
      </p:sp>
      <p:sp>
        <p:nvSpPr>
          <p:cNvPr id="803" name="Google Shape;803;p50"/>
          <p:cNvSpPr txBox="1">
            <a:spLocks noGrp="1"/>
          </p:cNvSpPr>
          <p:nvPr>
            <p:ph type="subTitle" idx="1"/>
          </p:nvPr>
        </p:nvSpPr>
        <p:spPr>
          <a:xfrm>
            <a:off x="871541" y="1495024"/>
            <a:ext cx="7094824" cy="3005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Bir akşam yemek yaptığınızı düşünün…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Sofrada bu yemeklerin ne kadar harika, ne muazzam olduğu konuşuluyor. Bir sonraki gün neler hissederek yemek yaparsınız?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Yine aynı sofrada bu sefer yemeklerin ne kadar tatsız, </a:t>
            </a:r>
            <a:r>
              <a:rPr lang="tr-TR" dirty="0" err="1"/>
              <a:t>tutsuz</a:t>
            </a:r>
            <a:r>
              <a:rPr lang="tr-TR" dirty="0"/>
              <a:t> ve yenilemeyecek kadar kötü olduğu konuşuluyor. Bir sonraki gün neler hissederek yemek yaparsınız?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C00000"/>
                </a:solidFill>
              </a:rPr>
              <a:t>Olumluya odaklanın, çocuğunuzun en ufak olumlu çalışmasını överek anlatın.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C00000"/>
                </a:solidFill>
              </a:rPr>
              <a:t>Çocuklarınıza güvenin, onlara destek olduğunuzu hissettirin.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C00000"/>
                </a:solidFill>
              </a:rPr>
              <a:t>Çocuklarınıza ve başarısına inanın!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817" name="Google Shape;8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99797" flipH="1">
            <a:off x="396259" y="775258"/>
            <a:ext cx="339375" cy="32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01252">
            <a:off x="816129" y="1114653"/>
            <a:ext cx="429775" cy="38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99995">
            <a:off x="7639407" y="508946"/>
            <a:ext cx="354019" cy="31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99995">
            <a:off x="8245591" y="363364"/>
            <a:ext cx="479789" cy="45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41" flipH="1">
            <a:off x="7868413" y="859055"/>
            <a:ext cx="646154" cy="57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56140" y="414999"/>
            <a:ext cx="561651" cy="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2"/>
          <p:cNvSpPr txBox="1">
            <a:spLocks noGrp="1"/>
          </p:cNvSpPr>
          <p:nvPr>
            <p:ph type="title"/>
          </p:nvPr>
        </p:nvSpPr>
        <p:spPr>
          <a:xfrm>
            <a:off x="2908223" y="784682"/>
            <a:ext cx="28365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Motivasyon</a:t>
            </a:r>
            <a:endParaRPr dirty="0"/>
          </a:p>
        </p:txBody>
      </p:sp>
      <p:sp>
        <p:nvSpPr>
          <p:cNvPr id="844" name="Google Shape;844;p52"/>
          <p:cNvSpPr txBox="1">
            <a:spLocks noGrp="1"/>
          </p:cNvSpPr>
          <p:nvPr>
            <p:ph type="subTitle" idx="1"/>
          </p:nvPr>
        </p:nvSpPr>
        <p:spPr>
          <a:xfrm>
            <a:off x="1026827" y="1891144"/>
            <a:ext cx="6133922" cy="2410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 err="1">
                <a:solidFill>
                  <a:srgbClr val="C00000"/>
                </a:solidFill>
              </a:rPr>
              <a:t>LGS’de</a:t>
            </a:r>
            <a:r>
              <a:rPr lang="tr-TR" b="1" dirty="0">
                <a:solidFill>
                  <a:srgbClr val="C00000"/>
                </a:solidFill>
              </a:rPr>
              <a:t> başarıya ulaşan öğrencilerin çok büyük bir bölümü mutludur. Sadece ders çalışılarak başarıya ulaşılmaz.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Çocuğunuzla eğlenceli aktiviteler planlayın.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Düzenli olarak fiziksel aktiviteler planlayın.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Aktivitelerinizin teknolojik cihazlardan uzak olmasına dikkat edin.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Bu aktivitelere çocuğunuzla birlikte karar verin ve tüm aile üyelerinin katılmasını sağlayın.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/>
              <a:t>Ders çalışma programı gibi planlı ve düzenli aktivite çizelgesi yapabilirsiniz.</a:t>
            </a:r>
          </a:p>
        </p:txBody>
      </p:sp>
      <p:pic>
        <p:nvPicPr>
          <p:cNvPr id="851" name="Google Shape;85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99892">
            <a:off x="7341426" y="4137637"/>
            <a:ext cx="412347" cy="38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5"/>
          <p:cNvSpPr txBox="1">
            <a:spLocks noGrp="1"/>
          </p:cNvSpPr>
          <p:nvPr>
            <p:ph type="subTitle" idx="1"/>
          </p:nvPr>
        </p:nvSpPr>
        <p:spPr>
          <a:xfrm>
            <a:off x="1710791" y="1700533"/>
            <a:ext cx="5722418" cy="2060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dirty="0">
                <a:solidFill>
                  <a:srgbClr val="C00000"/>
                </a:solidFill>
              </a:rPr>
              <a:t>Çocuğunuzun LGS performansını sadece ders çalışması değil;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tr-TR" sz="1400" dirty="0"/>
              <a:t>Çocuğunuza sadece o olduğu için verdiğiniz değer,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tr-TR" sz="1400" dirty="0"/>
              <a:t>Çocuğunuza olan inancınız,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tr-TR" sz="1400" dirty="0"/>
              <a:t>Çocuğunuzu desteklemeniz,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tr-TR" sz="1400" dirty="0"/>
              <a:t>Kaliteli geçirdiğiniz zaman,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tr-TR" sz="1400" dirty="0"/>
              <a:t>Çocuğunuzu güdülemeniz,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tr-TR" sz="1400" dirty="0"/>
              <a:t>Motivasyonuna etkiniz de belirler.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tr-TR" sz="1400" dirty="0"/>
          </a:p>
        </p:txBody>
      </p:sp>
      <p:pic>
        <p:nvPicPr>
          <p:cNvPr id="710" name="Google Shape;71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00098">
            <a:off x="8004828" y="667771"/>
            <a:ext cx="674929" cy="63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216">
            <a:off x="7511659" y="352926"/>
            <a:ext cx="407149" cy="36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99797" flipH="1">
            <a:off x="410793" y="835758"/>
            <a:ext cx="339375" cy="32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99377" flipH="1">
            <a:off x="882822" y="363480"/>
            <a:ext cx="606705" cy="54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99803" flipH="1">
            <a:off x="1067614" y="3260136"/>
            <a:ext cx="400900" cy="37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99981" flipH="1">
            <a:off x="7673244" y="1603388"/>
            <a:ext cx="758031" cy="71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">
            <a:off x="7490480" y="2100454"/>
            <a:ext cx="775655" cy="6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00023">
            <a:off x="7381277" y="1343875"/>
            <a:ext cx="736845" cy="65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545444" y="1185665"/>
            <a:ext cx="775660" cy="69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00007" flipH="1">
            <a:off x="7121386" y="1223493"/>
            <a:ext cx="596648" cy="5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51026">
            <a:off x="7477769" y="2469457"/>
            <a:ext cx="966063" cy="86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9999">
            <a:off x="7574888" y="2931471"/>
            <a:ext cx="606854" cy="542728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8"/>
          <p:cNvSpPr txBox="1">
            <a:spLocks noGrp="1"/>
          </p:cNvSpPr>
          <p:nvPr>
            <p:ph type="body" idx="1"/>
          </p:nvPr>
        </p:nvSpPr>
        <p:spPr>
          <a:xfrm>
            <a:off x="715100" y="2017325"/>
            <a:ext cx="3907200" cy="2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accent6"/>
                </a:solidFill>
              </a:rPr>
              <a:t>Milli Eğitim Bakanlığı tarafından her sene sınavla öğrenci alacak okullar belirlenir ve kontenjanları kamuoyuna açıklanır.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chemeClr val="accent6"/>
                </a:solidFill>
              </a:rPr>
              <a:t>Bu okullara öğrenci yerleştirmek için MEB, her sene Haziran ayında merkezi bir sınav yapar. (LGS)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>
              <a:solidFill>
                <a:schemeClr val="accent6"/>
              </a:solidFill>
            </a:endParaRPr>
          </a:p>
        </p:txBody>
      </p:sp>
      <p:sp>
        <p:nvSpPr>
          <p:cNvPr id="613" name="Google Shape;613;p38"/>
          <p:cNvSpPr txBox="1">
            <a:spLocks noGrp="1"/>
          </p:cNvSpPr>
          <p:nvPr>
            <p:ph type="title"/>
          </p:nvPr>
        </p:nvSpPr>
        <p:spPr>
          <a:xfrm>
            <a:off x="715099" y="841975"/>
            <a:ext cx="4481252" cy="11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Merkezi Yerleştirme</a:t>
            </a:r>
            <a:endParaRPr dirty="0"/>
          </a:p>
        </p:txBody>
      </p:sp>
      <p:pic>
        <p:nvPicPr>
          <p:cNvPr id="614" name="Google Shape;6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888199" y="1343835"/>
            <a:ext cx="537491" cy="5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548195" y="1242017"/>
            <a:ext cx="649652" cy="58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29421" flipH="1">
            <a:off x="4925406" y="1347869"/>
            <a:ext cx="966062" cy="86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29439" flipH="1">
            <a:off x="5190630" y="1997175"/>
            <a:ext cx="611454" cy="54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983" flipH="1">
            <a:off x="5049051" y="2399050"/>
            <a:ext cx="727799" cy="65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00001">
            <a:off x="5108527" y="2704277"/>
            <a:ext cx="775655" cy="73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776293" flipH="1">
            <a:off x="5616387" y="2912758"/>
            <a:ext cx="648714" cy="5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4856" y="1674620"/>
            <a:ext cx="2431355" cy="23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7604" y="1869672"/>
            <a:ext cx="2252111" cy="141858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b="1" kern="1200" dirty="0">
                  <a:solidFill>
                    <a:schemeClr val="bg1"/>
                  </a:solidFill>
                </a:rPr>
                <a:t>1</a:t>
              </a:r>
              <a:endParaRPr lang="en-US" sz="2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0" y="3284101"/>
              <a:ext cx="1853498" cy="525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1800" b="1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1800" b="1" dirty="0">
                <a:solidFill>
                  <a:schemeClr val="bg2">
                    <a:lumMod val="10000"/>
                  </a:schemeClr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6"/>
              <a:ext cx="1557836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357503"/>
            <a:ext cx="9144000" cy="116322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up 23"/>
          <p:cNvGrpSpPr/>
          <p:nvPr/>
        </p:nvGrpSpPr>
        <p:grpSpPr>
          <a:xfrm>
            <a:off x="3328524" y="1869672"/>
            <a:ext cx="2400380" cy="1418580"/>
            <a:chOff x="4438032" y="2492896"/>
            <a:chExt cx="3200507" cy="1891440"/>
          </a:xfrm>
        </p:grpSpPr>
        <p:grpSp>
          <p:nvGrpSpPr>
            <p:cNvPr id="6" name="Grup 22"/>
            <p:cNvGrpSpPr/>
            <p:nvPr/>
          </p:nvGrpSpPr>
          <p:grpSpPr>
            <a:xfrm>
              <a:off x="4438032" y="2492896"/>
              <a:ext cx="3200507" cy="1891440"/>
              <a:chOff x="4438032" y="2492896"/>
              <a:chExt cx="3200507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800" kern="1200" dirty="0"/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8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2154864" cy="827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1500" b="1" dirty="0">
                    <a:solidFill>
                      <a:srgbClr val="C00000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1500" b="1" dirty="0">
                    <a:solidFill>
                      <a:srgbClr val="C00000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1500" b="1" dirty="0">
                  <a:solidFill>
                    <a:srgbClr val="C00000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474917" cy="566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b="1" dirty="0">
                  <a:solidFill>
                    <a:schemeClr val="bg1"/>
                  </a:solidFill>
                </a:rPr>
                <a:t>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 25"/>
          <p:cNvGrpSpPr/>
          <p:nvPr/>
        </p:nvGrpSpPr>
        <p:grpSpPr>
          <a:xfrm>
            <a:off x="5733304" y="1869672"/>
            <a:ext cx="2252111" cy="1418580"/>
            <a:chOff x="7644406" y="2492896"/>
            <a:chExt cx="3002814" cy="1891440"/>
          </a:xfrm>
        </p:grpSpPr>
        <p:grpSp>
          <p:nvGrpSpPr>
            <p:cNvPr id="14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800" kern="1200" dirty="0"/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800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753584" y="3321997"/>
                <a:ext cx="1911206" cy="45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1500" b="1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1500" b="1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474917" cy="566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b="1" dirty="0">
                  <a:solidFill>
                    <a:schemeClr val="bg1"/>
                  </a:solidFill>
                </a:rPr>
                <a:t>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504"/>
            <a:ext cx="9144000" cy="59406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606" y="3085140"/>
            <a:ext cx="8529351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117710" y="2849045"/>
            <a:ext cx="485073" cy="486054"/>
            <a:chOff x="2495600" y="3102417"/>
            <a:chExt cx="646764" cy="648072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3172746" y="2849045"/>
            <a:ext cx="485073" cy="486054"/>
            <a:chOff x="2495600" y="3102417"/>
            <a:chExt cx="646764" cy="648072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5407172" y="2840547"/>
            <a:ext cx="485073" cy="486054"/>
            <a:chOff x="2495600" y="3102417"/>
            <a:chExt cx="646764" cy="648072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7590103" y="2832014"/>
            <a:ext cx="485073" cy="486054"/>
            <a:chOff x="2495600" y="3102417"/>
            <a:chExt cx="646764" cy="648072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up 3"/>
          <p:cNvGrpSpPr/>
          <p:nvPr/>
        </p:nvGrpSpPr>
        <p:grpSpPr>
          <a:xfrm>
            <a:off x="859409" y="1396964"/>
            <a:ext cx="1074697" cy="1120930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2" y="2132857"/>
              <a:ext cx="1066958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Nisan </a:t>
              </a:r>
            </a:p>
            <a:p>
              <a:r>
                <a:rPr lang="tr-TR" sz="16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2023</a:t>
              </a:r>
            </a:p>
          </p:txBody>
        </p:sp>
      </p:grpSp>
      <p:grpSp>
        <p:nvGrpSpPr>
          <p:cNvPr id="37" name="Grup 42"/>
          <p:cNvGrpSpPr/>
          <p:nvPr/>
        </p:nvGrpSpPr>
        <p:grpSpPr>
          <a:xfrm>
            <a:off x="2891135" y="1408031"/>
            <a:ext cx="1389463" cy="1155752"/>
            <a:chOff x="3854845" y="1877374"/>
            <a:chExt cx="1516516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1420" y="2214554"/>
              <a:ext cx="1489941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…Haziran</a:t>
              </a:r>
            </a:p>
            <a:p>
              <a:pPr algn="ctr"/>
              <a:r>
                <a:rPr lang="tr-TR" sz="16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2023</a:t>
              </a:r>
            </a:p>
          </p:txBody>
        </p:sp>
      </p:grpSp>
      <p:grpSp>
        <p:nvGrpSpPr>
          <p:cNvPr id="38" name="Grup 43"/>
          <p:cNvGrpSpPr/>
          <p:nvPr/>
        </p:nvGrpSpPr>
        <p:grpSpPr>
          <a:xfrm>
            <a:off x="5068752" y="1409096"/>
            <a:ext cx="1122047" cy="1191110"/>
            <a:chOff x="6758336" y="1878795"/>
            <a:chExt cx="1496062" cy="158814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396108" cy="119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8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  <a:r>
                <a:rPr lang="tr-TR" sz="16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 </a:t>
              </a:r>
            </a:p>
            <a:p>
              <a:pPr algn="ctr"/>
              <a:r>
                <a:rPr lang="tr-TR" sz="16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2023</a:t>
              </a:r>
            </a:p>
            <a:p>
              <a:pPr algn="ctr"/>
              <a:endParaRPr lang="tr-TR" sz="18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 44"/>
          <p:cNvGrpSpPr/>
          <p:nvPr/>
        </p:nvGrpSpPr>
        <p:grpSpPr>
          <a:xfrm>
            <a:off x="7275007" y="1463016"/>
            <a:ext cx="1346479" cy="1104909"/>
            <a:chOff x="9703927" y="1950688"/>
            <a:chExt cx="1617218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03927" y="2276872"/>
              <a:ext cx="16172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16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2023</a:t>
              </a:r>
              <a:endParaRPr lang="vi-VN" sz="16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37574" y="3430015"/>
            <a:ext cx="144291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1800" b="1" dirty="0">
                <a:solidFill>
                  <a:srgbClr val="C00000"/>
                </a:solidFill>
              </a:rPr>
              <a:t>Sınav Başvuruları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3808" y="3432278"/>
            <a:ext cx="115270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1800" b="1" dirty="0">
                <a:solidFill>
                  <a:srgbClr val="FF0000"/>
                </a:solidFill>
              </a:rPr>
              <a:t>Sınav Tarihi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0042" y="3432278"/>
            <a:ext cx="147998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80312" y="3430015"/>
            <a:ext cx="120098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18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510"/>
            <a:ext cx="9144000" cy="5940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up 19"/>
          <p:cNvGrpSpPr/>
          <p:nvPr/>
        </p:nvGrpSpPr>
        <p:grpSpPr>
          <a:xfrm>
            <a:off x="4625578" y="1339445"/>
            <a:ext cx="2625347" cy="2823425"/>
            <a:chOff x="6888088" y="1700808"/>
            <a:chExt cx="3281338" cy="3847399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0"/>
              <a:ext cx="2921298" cy="754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4" name="Grup 12"/>
          <p:cNvGrpSpPr/>
          <p:nvPr/>
        </p:nvGrpSpPr>
        <p:grpSpPr>
          <a:xfrm>
            <a:off x="928662" y="1327285"/>
            <a:ext cx="2678925" cy="2865406"/>
            <a:chOff x="551384" y="1769713"/>
            <a:chExt cx="3153516" cy="3820541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66291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7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27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235569" y="3375428"/>
            <a:ext cx="1399415" cy="11042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600" b="1" dirty="0">
                <a:solidFill>
                  <a:schemeClr val="bg1"/>
                </a:solidFill>
              </a:rPr>
              <a:t>155 </a:t>
            </a:r>
            <a:r>
              <a:rPr lang="tr-TR" sz="1500" b="1" dirty="0">
                <a:solidFill>
                  <a:schemeClr val="bg1"/>
                </a:solidFill>
              </a:rPr>
              <a:t>dk</a:t>
            </a:r>
            <a:r>
              <a:rPr lang="tr-TR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7197347" y="3321849"/>
            <a:ext cx="1188132" cy="110420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sz="3600" b="1" dirty="0">
                <a:solidFill>
                  <a:schemeClr val="bg1"/>
                </a:solidFill>
              </a:rPr>
              <a:t>90 </a:t>
            </a:r>
            <a:endParaRPr lang="tr-T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504"/>
            <a:ext cx="9144000" cy="68559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3" name="Group 3"/>
          <p:cNvGrpSpPr/>
          <p:nvPr/>
        </p:nvGrpSpPr>
        <p:grpSpPr>
          <a:xfrm>
            <a:off x="2249742" y="1815666"/>
            <a:ext cx="1134126" cy="1136420"/>
            <a:chOff x="3692576" y="1742634"/>
            <a:chExt cx="2790379" cy="2796023"/>
          </a:xfrm>
        </p:grpSpPr>
        <p:grpSp>
          <p:nvGrpSpPr>
            <p:cNvPr id="4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1008743" y="2971955"/>
            <a:ext cx="1134126" cy="1136420"/>
            <a:chOff x="3692576" y="1742634"/>
            <a:chExt cx="2790379" cy="2796023"/>
          </a:xfrm>
        </p:grpSpPr>
        <p:grpSp>
          <p:nvGrpSpPr>
            <p:cNvPr id="9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3429288" y="2991825"/>
            <a:ext cx="1134126" cy="1136420"/>
            <a:chOff x="3692576" y="1742634"/>
            <a:chExt cx="2790379" cy="2796023"/>
          </a:xfrm>
        </p:grpSpPr>
        <p:grpSp>
          <p:nvGrpSpPr>
            <p:cNvPr id="14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5796407" y="2976085"/>
            <a:ext cx="1134126" cy="1136420"/>
            <a:chOff x="3692576" y="1742634"/>
            <a:chExt cx="2790379" cy="2796023"/>
          </a:xfrm>
        </p:grpSpPr>
        <p:grpSp>
          <p:nvGrpSpPr>
            <p:cNvPr id="19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23"/>
          <p:cNvGrpSpPr/>
          <p:nvPr/>
        </p:nvGrpSpPr>
        <p:grpSpPr>
          <a:xfrm>
            <a:off x="6955750" y="1835536"/>
            <a:ext cx="1134126" cy="1136420"/>
            <a:chOff x="3692576" y="1742634"/>
            <a:chExt cx="2790379" cy="2796023"/>
          </a:xfrm>
        </p:grpSpPr>
        <p:grpSp>
          <p:nvGrpSpPr>
            <p:cNvPr id="24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8"/>
          <p:cNvGrpSpPr/>
          <p:nvPr/>
        </p:nvGrpSpPr>
        <p:grpSpPr>
          <a:xfrm>
            <a:off x="4588632" y="1815666"/>
            <a:ext cx="1134126" cy="1136420"/>
            <a:chOff x="3692576" y="1742634"/>
            <a:chExt cx="2790379" cy="2796023"/>
          </a:xfrm>
        </p:grpSpPr>
        <p:grpSp>
          <p:nvGrpSpPr>
            <p:cNvPr id="29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1996158" y="2758979"/>
            <a:ext cx="410842" cy="40608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209997" y="2816901"/>
            <a:ext cx="376565" cy="33359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4357710" y="2758979"/>
            <a:ext cx="388179" cy="37310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732937" y="2785403"/>
            <a:ext cx="388179" cy="37310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569106" y="2793417"/>
            <a:ext cx="384575" cy="33866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89938" y="3193916"/>
            <a:ext cx="43665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60598" y="2043386"/>
            <a:ext cx="43665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483" y="3193319"/>
            <a:ext cx="43665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69827" y="2063483"/>
            <a:ext cx="43665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4560" y="3158507"/>
            <a:ext cx="43665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42217" y="2063483"/>
            <a:ext cx="43665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58418" y="3454503"/>
            <a:ext cx="820737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sz="1500" b="1" dirty="0">
                <a:solidFill>
                  <a:schemeClr val="accent6"/>
                </a:solidFill>
              </a:rPr>
              <a:t>Türkçe</a:t>
            </a:r>
            <a:endParaRPr lang="en-US" sz="1500" b="1" dirty="0">
              <a:solidFill>
                <a:schemeClr val="accent6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91025" y="2317834"/>
            <a:ext cx="9391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sz="1200" b="1" dirty="0">
                <a:solidFill>
                  <a:schemeClr val="accent6"/>
                </a:solidFill>
              </a:rPr>
              <a:t>Matematik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55116" y="2300274"/>
            <a:ext cx="842219" cy="5155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sz="1200" b="1" dirty="0">
                <a:solidFill>
                  <a:schemeClr val="accent6"/>
                </a:solidFill>
              </a:rPr>
              <a:t>İ</a:t>
            </a:r>
            <a:r>
              <a:rPr lang="tr-TR" sz="1500" b="1" dirty="0">
                <a:solidFill>
                  <a:schemeClr val="accent6"/>
                </a:solidFill>
              </a:rPr>
              <a:t>n</a:t>
            </a:r>
            <a:r>
              <a:rPr lang="tr-TR" b="1" dirty="0">
                <a:solidFill>
                  <a:schemeClr val="accent6"/>
                </a:solidFill>
              </a:rPr>
              <a:t>kılap  T</a:t>
            </a:r>
            <a:r>
              <a:rPr lang="tr-TR" sz="1200" b="1" dirty="0">
                <a:solidFill>
                  <a:schemeClr val="accent6"/>
                </a:solidFill>
              </a:rPr>
              <a:t>.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53641" y="2379679"/>
            <a:ext cx="820737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sz="1500" b="1" dirty="0">
                <a:solidFill>
                  <a:schemeClr val="accent6"/>
                </a:solidFill>
              </a:rPr>
              <a:t>Din K.</a:t>
            </a:r>
            <a:endParaRPr lang="en-US" sz="1500" b="1" dirty="0">
              <a:solidFill>
                <a:schemeClr val="accent6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86519" y="3453906"/>
            <a:ext cx="82073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Fen ve T</a:t>
            </a:r>
            <a:r>
              <a:rPr lang="tr-TR" sz="900" dirty="0">
                <a:solidFill>
                  <a:schemeClr val="accent6"/>
                </a:solidFill>
              </a:rPr>
              <a:t>.</a:t>
            </a:r>
            <a:endParaRPr lang="en-US" sz="900" dirty="0">
              <a:solidFill>
                <a:schemeClr val="accent6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58373" y="3435847"/>
            <a:ext cx="82073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Yabancı Dil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Back to School Activities for Elementary by Slidesgo">
  <a:themeElements>
    <a:clrScheme name="Simple Light">
      <a:dk1>
        <a:srgbClr val="FFFFFF"/>
      </a:dk1>
      <a:lt1>
        <a:srgbClr val="FF4F52"/>
      </a:lt1>
      <a:dk2>
        <a:srgbClr val="FFF1C9"/>
      </a:dk2>
      <a:lt2>
        <a:srgbClr val="FFB042"/>
      </a:lt2>
      <a:accent1>
        <a:srgbClr val="C44D35"/>
      </a:accent1>
      <a:accent2>
        <a:srgbClr val="6AC25B"/>
      </a:accent2>
      <a:accent3>
        <a:srgbClr val="95DED8"/>
      </a:accent3>
      <a:accent4>
        <a:srgbClr val="0B5E65"/>
      </a:accent4>
      <a:accent5>
        <a:srgbClr val="783F04"/>
      </a:accent5>
      <a:accent6>
        <a:srgbClr val="053A3F"/>
      </a:accent6>
      <a:hlink>
        <a:srgbClr val="053A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1024</Words>
  <Application>Microsoft Office PowerPoint</Application>
  <PresentationFormat>Ekran Gösterisi (16:9)</PresentationFormat>
  <Paragraphs>288</Paragraphs>
  <Slides>42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7" baseType="lpstr">
      <vt:lpstr>Arial</vt:lpstr>
      <vt:lpstr>Mali</vt:lpstr>
      <vt:lpstr>Raleway SemiBold</vt:lpstr>
      <vt:lpstr>Bebas Neue</vt:lpstr>
      <vt:lpstr>Roboto Light</vt:lpstr>
      <vt:lpstr>Oswald Regular</vt:lpstr>
      <vt:lpstr>宋体</vt:lpstr>
      <vt:lpstr>Roboto Condensed</vt:lpstr>
      <vt:lpstr>Source Sans Pro Light</vt:lpstr>
      <vt:lpstr>Trebuchet MS</vt:lpstr>
      <vt:lpstr>Monotype Sorts</vt:lpstr>
      <vt:lpstr>Times New Roman</vt:lpstr>
      <vt:lpstr>Gill Sans MT</vt:lpstr>
      <vt:lpstr>Raleway</vt:lpstr>
      <vt:lpstr>Back to School Activities for Elementary by Slidesgo</vt:lpstr>
      <vt:lpstr>LGS EBEVEYNİ OLMAK</vt:lpstr>
      <vt:lpstr>Slayt 2</vt:lpstr>
      <vt:lpstr>   LİSELERE YERLEŞTİRME NASIL YAPILACAK?</vt:lpstr>
      <vt:lpstr>Slayt 4</vt:lpstr>
      <vt:lpstr>Merkezi Yerleştirme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TERCİHLER NASIL YAPILACAK? </vt:lpstr>
      <vt:lpstr>YEREL YERLEŞTİRME NASIL OLACAK? </vt:lpstr>
      <vt:lpstr>MERKEZİ YERLEŞTİRME NASIL OLACAK? </vt:lpstr>
      <vt:lpstr>ÖZEL LİSELERE YERLEŞTİRME NASIL OLACAK? </vt:lpstr>
      <vt:lpstr>GÜZEL SANATLAR VE SPOR LİSELERİNE YERLEŞTİRME  NASIL OLACAK? </vt:lpstr>
      <vt:lpstr>Peki öğrenci bu sürece nasıl hazırlanmalı?</vt:lpstr>
      <vt:lpstr>VERİMLİ DERS ÇALIŞMA,</vt:lpstr>
      <vt:lpstr>ADIM 1</vt:lpstr>
      <vt:lpstr>ADIM 2</vt:lpstr>
      <vt:lpstr>Slayt 25</vt:lpstr>
      <vt:lpstr>ADIM 3</vt:lpstr>
      <vt:lpstr>ADIM 4</vt:lpstr>
      <vt:lpstr>Slayt 28</vt:lpstr>
      <vt:lpstr>ADIM 5</vt:lpstr>
      <vt:lpstr>ADIM 6</vt:lpstr>
      <vt:lpstr>ADIM 7</vt:lpstr>
      <vt:lpstr>ADIM 8</vt:lpstr>
      <vt:lpstr>ADIM 9</vt:lpstr>
      <vt:lpstr>ADIM 10</vt:lpstr>
      <vt:lpstr>Hepsine bir daha bakalım</vt:lpstr>
      <vt:lpstr>Peki;  Ebeveynler olarak bizim yapmamız gerekenler</vt:lpstr>
      <vt:lpstr>EN SIK RASTLANAN PROBLEMLER</vt:lpstr>
      <vt:lpstr>Hedef</vt:lpstr>
      <vt:lpstr>Kaygı</vt:lpstr>
      <vt:lpstr>Özgüven Eksikliği</vt:lpstr>
      <vt:lpstr>Motivasyon</vt:lpstr>
      <vt:lpstr>Slayt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 EBEVEYNİ OLMAK</dc:title>
  <dc:creator>Buğra Topkara</dc:creator>
  <cp:lastModifiedBy>User</cp:lastModifiedBy>
  <cp:revision>10</cp:revision>
  <dcterms:modified xsi:type="dcterms:W3CDTF">2022-10-26T06:40:09Z</dcterms:modified>
</cp:coreProperties>
</file>