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4" r:id="rId3"/>
    <p:sldId id="378" r:id="rId4"/>
    <p:sldId id="381" r:id="rId5"/>
    <p:sldId id="379" r:id="rId6"/>
    <p:sldId id="390" r:id="rId7"/>
    <p:sldId id="394" r:id="rId8"/>
    <p:sldId id="382" r:id="rId9"/>
    <p:sldId id="383" r:id="rId10"/>
    <p:sldId id="385" r:id="rId11"/>
    <p:sldId id="395" r:id="rId12"/>
    <p:sldId id="386" r:id="rId13"/>
    <p:sldId id="391" r:id="rId14"/>
    <p:sldId id="387" r:id="rId15"/>
    <p:sldId id="388" r:id="rId16"/>
    <p:sldId id="396" r:id="rId17"/>
    <p:sldId id="397" r:id="rId18"/>
    <p:sldId id="398" r:id="rId19"/>
    <p:sldId id="389" r:id="rId20"/>
    <p:sldId id="392" r:id="rId21"/>
    <p:sldId id="399" r:id="rId22"/>
    <p:sldId id="267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99" autoAdjust="0"/>
    <p:restoredTop sz="95405" autoAdjust="0"/>
  </p:normalViewPr>
  <p:slideViewPr>
    <p:cSldViewPr showGuides="1">
      <p:cViewPr>
        <p:scale>
          <a:sx n="60" d="100"/>
          <a:sy n="60" d="100"/>
        </p:scale>
        <p:origin x="-942" y="-294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29/09/2023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4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1744" y="5805264"/>
            <a:ext cx="49672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7030A0"/>
                </a:solidFill>
              </a:rPr>
              <a:t>EKİM </a:t>
            </a:r>
            <a:r>
              <a:rPr lang="tr-TR" sz="6600" b="1" dirty="0" smtClean="0">
                <a:solidFill>
                  <a:srgbClr val="7030A0"/>
                </a:solidFill>
              </a:rPr>
              <a:t>2023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238480" y="285728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881026" y="1484784"/>
            <a:ext cx="4926942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02" y="2428868"/>
            <a:ext cx="2191778" cy="2599540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447223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8763"/>
                <a:gridCol w="1475905"/>
                <a:gridCol w="1966066"/>
                <a:gridCol w="1906489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44722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017"/>
                <a:gridCol w="1405400"/>
                <a:gridCol w="2061999"/>
                <a:gridCol w="1861806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881026" y="1484784"/>
            <a:ext cx="4278870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5613531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116694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</a:t>
            </a:r>
            <a:b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09588" y="1693662"/>
            <a:ext cx="1050138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10 okul tercih edilecek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809588" y="3639340"/>
            <a:ext cx="10501386" cy="25853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809588" y="1484784"/>
            <a:ext cx="4998380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1095340" y="1929924"/>
            <a:ext cx="3920540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6365392" cy="47397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288444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1-Öğrencinin </a:t>
            </a:r>
            <a:r>
              <a:rPr lang="tr-TR" sz="2400" b="1" dirty="0">
                <a:solidFill>
                  <a:schemeClr val="accent5">
                    <a:lumMod val="75000"/>
                  </a:schemeClr>
                </a:solidFill>
              </a:rPr>
              <a:t>İ</a:t>
            </a:r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kamet Adresi,</a:t>
            </a: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95340" y="1823850"/>
            <a:ext cx="4280580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23902" y="2285992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  <a:endParaRPr lang="tr-T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1595406" y="1342237"/>
            <a:ext cx="9644130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</a:t>
            </a:r>
            <a:r>
              <a:rPr lang="tr-TR" sz="2400" dirty="0" smtClean="0"/>
              <a:t>etmeleri durumunda</a:t>
            </a:r>
            <a:r>
              <a:rPr lang="tr-TR" sz="2400" dirty="0"/>
              <a:t>, aynı okulu tercih eden Komşu Kayıt Alanındaki öğrencilerden; Komşu </a:t>
            </a:r>
            <a:r>
              <a:rPr lang="tr-TR" sz="2400" dirty="0" smtClean="0"/>
              <a:t>Kayıt Alanındaki </a:t>
            </a:r>
            <a:r>
              <a:rPr lang="tr-TR" sz="2400" dirty="0"/>
              <a:t>öğrenciler de Diğer Kayıt Alanlarındaki öğrencilerden </a:t>
            </a:r>
            <a:r>
              <a:rPr lang="tr-TR" sz="2400" dirty="0" smtClean="0"/>
              <a:t>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52464" y="1500174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1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52464" y="3000372"/>
            <a:ext cx="72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2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738281" y="3140175"/>
            <a:ext cx="9358379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666844" y="4339887"/>
            <a:ext cx="9501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gün sayısı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olan öğrenciler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952464" y="4214818"/>
            <a:ext cx="720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3</a:t>
            </a:r>
            <a:endParaRPr lang="tr-TR" sz="7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217006" cy="5355312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</a:t>
            </a:r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Sonu Başarı Puanı 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4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4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95340" y="1823850"/>
            <a:ext cx="4280580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81026" y="2258055"/>
            <a:ext cx="44948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  <a:endParaRPr lang="tr-T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952464" y="1772816"/>
            <a:ext cx="4714908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81752" y="2431340"/>
            <a:ext cx="4714908" cy="276998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İkamet Adresi</a:t>
            </a:r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,</a:t>
            </a: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160043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(Nitelikli)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881026" y="1484784"/>
            <a:ext cx="4926942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096000" y="1785010"/>
            <a:ext cx="5072098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kendi sınavlarını yapabilecek.</a:t>
            </a:r>
          </a:p>
          <a:p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809588" y="1484784"/>
            <a:ext cx="4998380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95263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</a:t>
            </a:r>
            <a:b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5574444" cy="3077766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(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07368" y="3429000"/>
            <a:ext cx="10369152" cy="1154745"/>
          </a:xfrm>
          <a:prstGeom prst="roundRect">
            <a:avLst>
              <a:gd name="adj" fmla="val 110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39" y="2368831"/>
            <a:ext cx="900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Alim MUŞTU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   Rehber Öğretmen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934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ŞADİ TURGUTLU ORTAOKULU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2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9717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Nisan </a:t>
              </a:r>
            </a:p>
            <a:p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2024</a:t>
              </a:r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81422" y="2214554"/>
              <a:ext cx="13930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…Haziran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2024</a:t>
              </a:r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2024</a:t>
              </a:r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2024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167438" y="1785926"/>
            <a:ext cx="3500462" cy="3707521"/>
            <a:chOff x="6888088" y="1700808"/>
            <a:chExt cx="3281338" cy="3789099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1"/>
              <a:ext cx="2921298" cy="6966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1238216" y="1769713"/>
            <a:ext cx="3571900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4595802" y="4500570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9596462" y="4429132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1166778" y="2204864"/>
            <a:ext cx="4209142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1166778" y="3356992"/>
            <a:ext cx="4209142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1166778" y="4509120"/>
            <a:ext cx="428115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809588" y="150017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1095340" y="1928802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2238348" y="1928802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2238348" y="307181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2238348" y="414338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2238348" y="5286388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3581</TotalTime>
  <Words>591</Words>
  <Application>Microsoft Office PowerPoint</Application>
  <PresentationFormat>Özel</PresentationFormat>
  <Paragraphs>160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Slayt 1</vt:lpstr>
      <vt:lpstr>                    LİSELERE YERLEŞTİRME NASIL YAPILACAK?</vt:lpstr>
      <vt:lpstr>SINAVLA ÖĞRENCİ ALAN LİSELER HANGİLERİ?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 NASIL OLACAK? </vt:lpstr>
      <vt:lpstr>LİSELERE GEÇİŞ SİSTEMİ...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User</cp:lastModifiedBy>
  <cp:revision>293</cp:revision>
  <dcterms:created xsi:type="dcterms:W3CDTF">2014-09-22T14:05:42Z</dcterms:created>
  <dcterms:modified xsi:type="dcterms:W3CDTF">2023-09-29T13:16:22Z</dcterms:modified>
</cp:coreProperties>
</file>